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22"/>
  </p:notesMasterIdLst>
  <p:sldIdLst>
    <p:sldId id="256" r:id="rId5"/>
    <p:sldId id="258" r:id="rId6"/>
    <p:sldId id="257" r:id="rId7"/>
    <p:sldId id="259" r:id="rId8"/>
    <p:sldId id="260" r:id="rId9"/>
    <p:sldId id="261" r:id="rId10"/>
    <p:sldId id="262" r:id="rId11"/>
    <p:sldId id="269" r:id="rId12"/>
    <p:sldId id="263" r:id="rId13"/>
    <p:sldId id="264" r:id="rId14"/>
    <p:sldId id="272" r:id="rId15"/>
    <p:sldId id="265" r:id="rId16"/>
    <p:sldId id="266" r:id="rId17"/>
    <p:sldId id="270" r:id="rId18"/>
    <p:sldId id="267" r:id="rId19"/>
    <p:sldId id="271" r:id="rId20"/>
    <p:sldId id="26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87879" autoAdjust="0"/>
  </p:normalViewPr>
  <p:slideViewPr>
    <p:cSldViewPr snapToGrid="0">
      <p:cViewPr varScale="1">
        <p:scale>
          <a:sx n="88" d="100"/>
          <a:sy n="88" d="100"/>
        </p:scale>
        <p:origin x="90" y="288"/>
      </p:cViewPr>
      <p:guideLst/>
    </p:cSldViewPr>
  </p:slideViewPr>
  <p:notesTextViewPr>
    <p:cViewPr>
      <p:scale>
        <a:sx n="1" d="1"/>
        <a:sy n="1" d="1"/>
      </p:scale>
      <p:origin x="0" y="-43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STEPHENS" userId="7a03de36-2293-4284-9927-9983bdda44ee" providerId="ADAL" clId="{BC9D6C2B-5C02-47FF-ACC4-CB3E0526F656}"/>
    <pc:docChg chg="undo custSel addSld delSld modSld sldOrd">
      <pc:chgData name="MATTHEW STEPHENS" userId="7a03de36-2293-4284-9927-9983bdda44ee" providerId="ADAL" clId="{BC9D6C2B-5C02-47FF-ACC4-CB3E0526F656}" dt="2025-05-27T12:49:11.322" v="18837" actId="1076"/>
      <pc:docMkLst>
        <pc:docMk/>
      </pc:docMkLst>
      <pc:sldChg chg="addSp delSp modSp modNotesTx">
        <pc:chgData name="MATTHEW STEPHENS" userId="7a03de36-2293-4284-9927-9983bdda44ee" providerId="ADAL" clId="{BC9D6C2B-5C02-47FF-ACC4-CB3E0526F656}" dt="2025-05-19T17:49:20.986" v="15571" actId="20577"/>
        <pc:sldMkLst>
          <pc:docMk/>
          <pc:sldMk cId="3821746054" sldId="257"/>
        </pc:sldMkLst>
        <pc:spChg chg="mod">
          <ac:chgData name="MATTHEW STEPHENS" userId="7a03de36-2293-4284-9927-9983bdda44ee" providerId="ADAL" clId="{BC9D6C2B-5C02-47FF-ACC4-CB3E0526F656}" dt="2025-05-19T17:48:22.943" v="15486" actId="14100"/>
          <ac:spMkLst>
            <pc:docMk/>
            <pc:sldMk cId="3821746054" sldId="257"/>
            <ac:spMk id="2" creationId="{1812327C-BFB3-4E64-A307-BF4E79CA2FA2}"/>
          </ac:spMkLst>
        </pc:spChg>
        <pc:spChg chg="add del mod ord">
          <ac:chgData name="MATTHEW STEPHENS" userId="7a03de36-2293-4284-9927-9983bdda44ee" providerId="ADAL" clId="{BC9D6C2B-5C02-47FF-ACC4-CB3E0526F656}" dt="2025-05-19T09:37:03.178" v="253" actId="478"/>
          <ac:spMkLst>
            <pc:docMk/>
            <pc:sldMk cId="3821746054" sldId="257"/>
            <ac:spMk id="3" creationId="{20D06B30-14AE-4170-9956-8E30F0CC636D}"/>
          </ac:spMkLst>
        </pc:spChg>
        <pc:spChg chg="del mod">
          <ac:chgData name="MATTHEW STEPHENS" userId="7a03de36-2293-4284-9927-9983bdda44ee" providerId="ADAL" clId="{BC9D6C2B-5C02-47FF-ACC4-CB3E0526F656}" dt="2025-05-14T12:51:17.765" v="70"/>
          <ac:spMkLst>
            <pc:docMk/>
            <pc:sldMk cId="3821746054" sldId="257"/>
            <ac:spMk id="3" creationId="{D44469D7-4414-4EC1-AEDE-42175BF76282}"/>
          </ac:spMkLst>
        </pc:spChg>
        <pc:spChg chg="add del mod">
          <ac:chgData name="MATTHEW STEPHENS" userId="7a03de36-2293-4284-9927-9983bdda44ee" providerId="ADAL" clId="{BC9D6C2B-5C02-47FF-ACC4-CB3E0526F656}" dt="2025-05-14T12:51:21.808" v="71"/>
          <ac:spMkLst>
            <pc:docMk/>
            <pc:sldMk cId="3821746054" sldId="257"/>
            <ac:spMk id="4" creationId="{5684D31F-24E6-4DFB-BE6E-AF5D9F9BAFA4}"/>
          </ac:spMkLst>
        </pc:spChg>
        <pc:spChg chg="add mod">
          <ac:chgData name="MATTHEW STEPHENS" userId="7a03de36-2293-4284-9927-9983bdda44ee" providerId="ADAL" clId="{BC9D6C2B-5C02-47FF-ACC4-CB3E0526F656}" dt="2025-05-19T09:38:21.705" v="260" actId="14100"/>
          <ac:spMkLst>
            <pc:docMk/>
            <pc:sldMk cId="3821746054" sldId="257"/>
            <ac:spMk id="4" creationId="{B4FEFAFB-705E-4F27-95EE-68FAC2AD55DB}"/>
          </ac:spMkLst>
        </pc:spChg>
        <pc:spChg chg="add del mod">
          <ac:chgData name="MATTHEW STEPHENS" userId="7a03de36-2293-4284-9927-9983bdda44ee" providerId="ADAL" clId="{BC9D6C2B-5C02-47FF-ACC4-CB3E0526F656}" dt="2025-05-14T12:51:48.905" v="72"/>
          <ac:spMkLst>
            <pc:docMk/>
            <pc:sldMk cId="3821746054" sldId="257"/>
            <ac:spMk id="5" creationId="{18E6B08A-CDE7-4BD9-B09A-39D6A57C773C}"/>
          </ac:spMkLst>
        </pc:spChg>
        <pc:spChg chg="add mod">
          <ac:chgData name="MATTHEW STEPHENS" userId="7a03de36-2293-4284-9927-9983bdda44ee" providerId="ADAL" clId="{BC9D6C2B-5C02-47FF-ACC4-CB3E0526F656}" dt="2025-05-19T09:49:26.745" v="875" actId="20577"/>
          <ac:spMkLst>
            <pc:docMk/>
            <pc:sldMk cId="3821746054" sldId="257"/>
            <ac:spMk id="5" creationId="{B73F52F4-2953-4761-BC38-A4C3946B49AA}"/>
          </ac:spMkLst>
        </pc:spChg>
        <pc:spChg chg="add mod">
          <ac:chgData name="MATTHEW STEPHENS" userId="7a03de36-2293-4284-9927-9983bdda44ee" providerId="ADAL" clId="{BC9D6C2B-5C02-47FF-ACC4-CB3E0526F656}" dt="2025-05-19T09:38:15.995" v="259" actId="14100"/>
          <ac:spMkLst>
            <pc:docMk/>
            <pc:sldMk cId="3821746054" sldId="257"/>
            <ac:spMk id="7" creationId="{1501BD64-E888-4A11-9FA8-8E25E0941A38}"/>
          </ac:spMkLst>
        </pc:spChg>
        <pc:picChg chg="add mod">
          <ac:chgData name="MATTHEW STEPHENS" userId="7a03de36-2293-4284-9927-9983bdda44ee" providerId="ADAL" clId="{BC9D6C2B-5C02-47FF-ACC4-CB3E0526F656}" dt="2025-05-19T09:38:01.850" v="256" actId="1076"/>
          <ac:picMkLst>
            <pc:docMk/>
            <pc:sldMk cId="3821746054" sldId="257"/>
            <ac:picMk id="6" creationId="{C61987DA-552D-41E9-A2F8-561DF9F0CCBA}"/>
          </ac:picMkLst>
        </pc:picChg>
      </pc:sldChg>
      <pc:sldChg chg="addSp modSp add ord modNotesTx">
        <pc:chgData name="MATTHEW STEPHENS" userId="7a03de36-2293-4284-9927-9983bdda44ee" providerId="ADAL" clId="{BC9D6C2B-5C02-47FF-ACC4-CB3E0526F656}" dt="2025-05-21T16:23:53.348" v="18274" actId="114"/>
        <pc:sldMkLst>
          <pc:docMk/>
          <pc:sldMk cId="1923905528" sldId="258"/>
        </pc:sldMkLst>
        <pc:spChg chg="mod">
          <ac:chgData name="MATTHEW STEPHENS" userId="7a03de36-2293-4284-9927-9983bdda44ee" providerId="ADAL" clId="{BC9D6C2B-5C02-47FF-ACC4-CB3E0526F656}" dt="2025-05-14T17:56:27.155" v="178" actId="20577"/>
          <ac:spMkLst>
            <pc:docMk/>
            <pc:sldMk cId="1923905528" sldId="258"/>
            <ac:spMk id="2" creationId="{1812327C-BFB3-4E64-A307-BF4E79CA2FA2}"/>
          </ac:spMkLst>
        </pc:spChg>
        <pc:spChg chg="mod">
          <ac:chgData name="MATTHEW STEPHENS" userId="7a03de36-2293-4284-9927-9983bdda44ee" providerId="ADAL" clId="{BC9D6C2B-5C02-47FF-ACC4-CB3E0526F656}" dt="2025-05-21T16:23:53.348" v="18274" actId="114"/>
          <ac:spMkLst>
            <pc:docMk/>
            <pc:sldMk cId="1923905528" sldId="258"/>
            <ac:spMk id="3" creationId="{D44469D7-4414-4EC1-AEDE-42175BF76282}"/>
          </ac:spMkLst>
        </pc:spChg>
        <pc:picChg chg="add">
          <ac:chgData name="MATTHEW STEPHENS" userId="7a03de36-2293-4284-9927-9983bdda44ee" providerId="ADAL" clId="{BC9D6C2B-5C02-47FF-ACC4-CB3E0526F656}" dt="2025-05-19T19:55:46.443" v="17919"/>
          <ac:picMkLst>
            <pc:docMk/>
            <pc:sldMk cId="1923905528" sldId="258"/>
            <ac:picMk id="4" creationId="{4C9DC044-A947-4D3E-B4D9-D52C02E21A35}"/>
          </ac:picMkLst>
        </pc:picChg>
      </pc:sldChg>
      <pc:sldChg chg="addSp modSp add modAnim modNotesTx">
        <pc:chgData name="MATTHEW STEPHENS" userId="7a03de36-2293-4284-9927-9983bdda44ee" providerId="ADAL" clId="{BC9D6C2B-5C02-47FF-ACC4-CB3E0526F656}" dt="2025-05-23T14:27:44.172" v="18290" actId="20577"/>
        <pc:sldMkLst>
          <pc:docMk/>
          <pc:sldMk cId="111730247" sldId="259"/>
        </pc:sldMkLst>
        <pc:spChg chg="mod">
          <ac:chgData name="MATTHEW STEPHENS" userId="7a03de36-2293-4284-9927-9983bdda44ee" providerId="ADAL" clId="{BC9D6C2B-5C02-47FF-ACC4-CB3E0526F656}" dt="2025-05-19T10:01:41.244" v="950" actId="20577"/>
          <ac:spMkLst>
            <pc:docMk/>
            <pc:sldMk cId="111730247" sldId="259"/>
            <ac:spMk id="2" creationId="{1812327C-BFB3-4E64-A307-BF4E79CA2FA2}"/>
          </ac:spMkLst>
        </pc:spChg>
        <pc:spChg chg="mod">
          <ac:chgData name="MATTHEW STEPHENS" userId="7a03de36-2293-4284-9927-9983bdda44ee" providerId="ADAL" clId="{BC9D6C2B-5C02-47FF-ACC4-CB3E0526F656}" dt="2025-05-19T10:03:04.572" v="953" actId="14100"/>
          <ac:spMkLst>
            <pc:docMk/>
            <pc:sldMk cId="111730247" sldId="259"/>
            <ac:spMk id="3" creationId="{D44469D7-4414-4EC1-AEDE-42175BF76282}"/>
          </ac:spMkLst>
        </pc:spChg>
        <pc:picChg chg="add mod">
          <ac:chgData name="MATTHEW STEPHENS" userId="7a03de36-2293-4284-9927-9983bdda44ee" providerId="ADAL" clId="{BC9D6C2B-5C02-47FF-ACC4-CB3E0526F656}" dt="2025-05-19T09:54:14.560" v="883" actId="14100"/>
          <ac:picMkLst>
            <pc:docMk/>
            <pc:sldMk cId="111730247" sldId="259"/>
            <ac:picMk id="4" creationId="{AACD5467-DF1B-4C02-B0FA-385B889AB9D8}"/>
          </ac:picMkLst>
        </pc:picChg>
        <pc:picChg chg="add mod">
          <ac:chgData name="MATTHEW STEPHENS" userId="7a03de36-2293-4284-9927-9983bdda44ee" providerId="ADAL" clId="{BC9D6C2B-5C02-47FF-ACC4-CB3E0526F656}" dt="2025-05-19T09:59:39.802" v="894" actId="14100"/>
          <ac:picMkLst>
            <pc:docMk/>
            <pc:sldMk cId="111730247" sldId="259"/>
            <ac:picMk id="5" creationId="{CC30AFDA-CBFD-458B-8951-B3ED26FD3C69}"/>
          </ac:picMkLst>
        </pc:picChg>
        <pc:picChg chg="add mod">
          <ac:chgData name="MATTHEW STEPHENS" userId="7a03de36-2293-4284-9927-9983bdda44ee" providerId="ADAL" clId="{BC9D6C2B-5C02-47FF-ACC4-CB3E0526F656}" dt="2025-05-19T10:02:08.135" v="952" actId="692"/>
          <ac:picMkLst>
            <pc:docMk/>
            <pc:sldMk cId="111730247" sldId="259"/>
            <ac:picMk id="6" creationId="{9ECDE3E8-1EC4-4666-9821-5A286554525C}"/>
          </ac:picMkLst>
        </pc:picChg>
      </pc:sldChg>
      <pc:sldChg chg="addSp modSp add modAnim modNotesTx">
        <pc:chgData name="MATTHEW STEPHENS" userId="7a03de36-2293-4284-9927-9983bdda44ee" providerId="ADAL" clId="{BC9D6C2B-5C02-47FF-ACC4-CB3E0526F656}" dt="2025-05-19T19:58:45.095" v="17969" actId="20577"/>
        <pc:sldMkLst>
          <pc:docMk/>
          <pc:sldMk cId="1757130527" sldId="260"/>
        </pc:sldMkLst>
        <pc:spChg chg="mod">
          <ac:chgData name="MATTHEW STEPHENS" userId="7a03de36-2293-4284-9927-9983bdda44ee" providerId="ADAL" clId="{BC9D6C2B-5C02-47FF-ACC4-CB3E0526F656}" dt="2025-05-19T11:28:44.300" v="2446" actId="20577"/>
          <ac:spMkLst>
            <pc:docMk/>
            <pc:sldMk cId="1757130527" sldId="260"/>
            <ac:spMk id="2" creationId="{1812327C-BFB3-4E64-A307-BF4E79CA2FA2}"/>
          </ac:spMkLst>
        </pc:spChg>
        <pc:spChg chg="mod">
          <ac:chgData name="MATTHEW STEPHENS" userId="7a03de36-2293-4284-9927-9983bdda44ee" providerId="ADAL" clId="{BC9D6C2B-5C02-47FF-ACC4-CB3E0526F656}" dt="2025-05-19T11:40:28.083" v="2814" actId="27636"/>
          <ac:spMkLst>
            <pc:docMk/>
            <pc:sldMk cId="1757130527" sldId="260"/>
            <ac:spMk id="3" creationId="{D44469D7-4414-4EC1-AEDE-42175BF76282}"/>
          </ac:spMkLst>
        </pc:spChg>
        <pc:picChg chg="add mod">
          <ac:chgData name="MATTHEW STEPHENS" userId="7a03de36-2293-4284-9927-9983bdda44ee" providerId="ADAL" clId="{BC9D6C2B-5C02-47FF-ACC4-CB3E0526F656}" dt="2025-05-19T11:35:50.955" v="2769" actId="14100"/>
          <ac:picMkLst>
            <pc:docMk/>
            <pc:sldMk cId="1757130527" sldId="260"/>
            <ac:picMk id="4" creationId="{BFE811EE-BC7A-4645-B47B-74F92E0321FF}"/>
          </ac:picMkLst>
        </pc:picChg>
        <pc:picChg chg="add mod">
          <ac:chgData name="MATTHEW STEPHENS" userId="7a03de36-2293-4284-9927-9983bdda44ee" providerId="ADAL" clId="{BC9D6C2B-5C02-47FF-ACC4-CB3E0526F656}" dt="2025-05-19T11:35:43.516" v="2768" actId="14100"/>
          <ac:picMkLst>
            <pc:docMk/>
            <pc:sldMk cId="1757130527" sldId="260"/>
            <ac:picMk id="5" creationId="{5FD706FE-08A2-40FD-94B2-06347B4066F7}"/>
          </ac:picMkLst>
        </pc:picChg>
        <pc:picChg chg="add mod">
          <ac:chgData name="MATTHEW STEPHENS" userId="7a03de36-2293-4284-9927-9983bdda44ee" providerId="ADAL" clId="{BC9D6C2B-5C02-47FF-ACC4-CB3E0526F656}" dt="2025-05-19T11:35:59.787" v="2771" actId="14100"/>
          <ac:picMkLst>
            <pc:docMk/>
            <pc:sldMk cId="1757130527" sldId="260"/>
            <ac:picMk id="6" creationId="{F65BAF77-CB02-4569-BDE7-A781C65F06F2}"/>
          </ac:picMkLst>
        </pc:picChg>
      </pc:sldChg>
      <pc:sldChg chg="addSp delSp modSp add modAnim modNotesTx">
        <pc:chgData name="MATTHEW STEPHENS" userId="7a03de36-2293-4284-9927-9983bdda44ee" providerId="ADAL" clId="{BC9D6C2B-5C02-47FF-ACC4-CB3E0526F656}" dt="2025-05-19T20:00:45.112" v="17983" actId="20577"/>
        <pc:sldMkLst>
          <pc:docMk/>
          <pc:sldMk cId="1559244059" sldId="261"/>
        </pc:sldMkLst>
        <pc:spChg chg="mod">
          <ac:chgData name="MATTHEW STEPHENS" userId="7a03de36-2293-4284-9927-9983bdda44ee" providerId="ADAL" clId="{BC9D6C2B-5C02-47FF-ACC4-CB3E0526F656}" dt="2025-05-19T10:05:15.603" v="1089" actId="20577"/>
          <ac:spMkLst>
            <pc:docMk/>
            <pc:sldMk cId="1559244059" sldId="261"/>
            <ac:spMk id="2" creationId="{1812327C-BFB3-4E64-A307-BF4E79CA2FA2}"/>
          </ac:spMkLst>
        </pc:spChg>
        <pc:spChg chg="mod">
          <ac:chgData name="MATTHEW STEPHENS" userId="7a03de36-2293-4284-9927-9983bdda44ee" providerId="ADAL" clId="{BC9D6C2B-5C02-47FF-ACC4-CB3E0526F656}" dt="2025-05-19T19:59:53.455" v="17977" actId="14100"/>
          <ac:spMkLst>
            <pc:docMk/>
            <pc:sldMk cId="1559244059" sldId="261"/>
            <ac:spMk id="3" creationId="{D44469D7-4414-4EC1-AEDE-42175BF76282}"/>
          </ac:spMkLst>
        </pc:spChg>
        <pc:picChg chg="add mod">
          <ac:chgData name="MATTHEW STEPHENS" userId="7a03de36-2293-4284-9927-9983bdda44ee" providerId="ADAL" clId="{BC9D6C2B-5C02-47FF-ACC4-CB3E0526F656}" dt="2025-05-19T11:48:20.760" v="3221" actId="14100"/>
          <ac:picMkLst>
            <pc:docMk/>
            <pc:sldMk cId="1559244059" sldId="261"/>
            <ac:picMk id="4" creationId="{5C450F10-3A6A-43F6-B1A3-4B713C758DA1}"/>
          </ac:picMkLst>
        </pc:picChg>
        <pc:picChg chg="add del mod">
          <ac:chgData name="MATTHEW STEPHENS" userId="7a03de36-2293-4284-9927-9983bdda44ee" providerId="ADAL" clId="{BC9D6C2B-5C02-47FF-ACC4-CB3E0526F656}" dt="2025-05-19T11:30:24.306" v="2447"/>
          <ac:picMkLst>
            <pc:docMk/>
            <pc:sldMk cId="1559244059" sldId="261"/>
            <ac:picMk id="5" creationId="{7AF2F055-AFED-4FAC-9968-E8BE87887BE6}"/>
          </ac:picMkLst>
        </pc:picChg>
        <pc:picChg chg="add del mod">
          <ac:chgData name="MATTHEW STEPHENS" userId="7a03de36-2293-4284-9927-9983bdda44ee" providerId="ADAL" clId="{BC9D6C2B-5C02-47FF-ACC4-CB3E0526F656}" dt="2025-05-19T11:26:15.538" v="2419"/>
          <ac:picMkLst>
            <pc:docMk/>
            <pc:sldMk cId="1559244059" sldId="261"/>
            <ac:picMk id="6" creationId="{E9F09C23-ADB9-4A9D-B8D9-38CF5909EB06}"/>
          </ac:picMkLst>
        </pc:picChg>
        <pc:picChg chg="add del mod">
          <ac:chgData name="MATTHEW STEPHENS" userId="7a03de36-2293-4284-9927-9983bdda44ee" providerId="ADAL" clId="{BC9D6C2B-5C02-47FF-ACC4-CB3E0526F656}" dt="2025-05-19T11:26:07.361" v="2417"/>
          <ac:picMkLst>
            <pc:docMk/>
            <pc:sldMk cId="1559244059" sldId="261"/>
            <ac:picMk id="7" creationId="{97730B7E-23B5-4067-A857-9E566800CE49}"/>
          </ac:picMkLst>
        </pc:picChg>
      </pc:sldChg>
      <pc:sldChg chg="addSp delSp modSp add modNotesTx">
        <pc:chgData name="MATTHEW STEPHENS" userId="7a03de36-2293-4284-9927-9983bdda44ee" providerId="ADAL" clId="{BC9D6C2B-5C02-47FF-ACC4-CB3E0526F656}" dt="2025-05-19T17:25:36.156" v="12101" actId="20577"/>
        <pc:sldMkLst>
          <pc:docMk/>
          <pc:sldMk cId="2094211574" sldId="262"/>
        </pc:sldMkLst>
        <pc:spChg chg="del mod">
          <ac:chgData name="MATTHEW STEPHENS" userId="7a03de36-2293-4284-9927-9983bdda44ee" providerId="ADAL" clId="{BC9D6C2B-5C02-47FF-ACC4-CB3E0526F656}" dt="2025-05-19T11:25:59.872" v="2416" actId="478"/>
          <ac:spMkLst>
            <pc:docMk/>
            <pc:sldMk cId="2094211574" sldId="262"/>
            <ac:spMk id="2" creationId="{1812327C-BFB3-4E64-A307-BF4E79CA2FA2}"/>
          </ac:spMkLst>
        </pc:spChg>
        <pc:spChg chg="del">
          <ac:chgData name="MATTHEW STEPHENS" userId="7a03de36-2293-4284-9927-9983bdda44ee" providerId="ADAL" clId="{BC9D6C2B-5C02-47FF-ACC4-CB3E0526F656}" dt="2025-05-19T11:25:53.191" v="2415"/>
          <ac:spMkLst>
            <pc:docMk/>
            <pc:sldMk cId="2094211574" sldId="262"/>
            <ac:spMk id="3" creationId="{D44469D7-4414-4EC1-AEDE-42175BF76282}"/>
          </ac:spMkLst>
        </pc:spChg>
        <pc:spChg chg="add mod">
          <ac:chgData name="MATTHEW STEPHENS" userId="7a03de36-2293-4284-9927-9983bdda44ee" providerId="ADAL" clId="{BC9D6C2B-5C02-47FF-ACC4-CB3E0526F656}" dt="2025-05-19T11:28:08.419" v="2436" actId="14100"/>
          <ac:spMkLst>
            <pc:docMk/>
            <pc:sldMk cId="2094211574" sldId="262"/>
            <ac:spMk id="6" creationId="{C8402BC3-543B-4CDD-88E1-BAB4FFE34951}"/>
          </ac:spMkLst>
        </pc:spChg>
        <pc:picChg chg="add mod">
          <ac:chgData name="MATTHEW STEPHENS" userId="7a03de36-2293-4284-9927-9983bdda44ee" providerId="ADAL" clId="{BC9D6C2B-5C02-47FF-ACC4-CB3E0526F656}" dt="2025-05-19T11:26:57.607" v="2424" actId="1076"/>
          <ac:picMkLst>
            <pc:docMk/>
            <pc:sldMk cId="2094211574" sldId="262"/>
            <ac:picMk id="4" creationId="{A54C7C52-C587-4D42-805C-A231633B09B1}"/>
          </ac:picMkLst>
        </pc:picChg>
        <pc:picChg chg="add mod">
          <ac:chgData name="MATTHEW STEPHENS" userId="7a03de36-2293-4284-9927-9983bdda44ee" providerId="ADAL" clId="{BC9D6C2B-5C02-47FF-ACC4-CB3E0526F656}" dt="2025-05-19T11:27:00.039" v="2425" actId="1076"/>
          <ac:picMkLst>
            <pc:docMk/>
            <pc:sldMk cId="2094211574" sldId="262"/>
            <ac:picMk id="5" creationId="{004FAA38-8688-41AD-95EC-6B0363257FC2}"/>
          </ac:picMkLst>
        </pc:picChg>
      </pc:sldChg>
      <pc:sldChg chg="addSp modSp add modAnim modNotesTx">
        <pc:chgData name="MATTHEW STEPHENS" userId="7a03de36-2293-4284-9927-9983bdda44ee" providerId="ADAL" clId="{BC9D6C2B-5C02-47FF-ACC4-CB3E0526F656}" dt="2025-05-20T21:42:46.176" v="18195" actId="20577"/>
        <pc:sldMkLst>
          <pc:docMk/>
          <pc:sldMk cId="1011075444" sldId="263"/>
        </pc:sldMkLst>
        <pc:spChg chg="mod">
          <ac:chgData name="MATTHEW STEPHENS" userId="7a03de36-2293-4284-9927-9983bdda44ee" providerId="ADAL" clId="{BC9D6C2B-5C02-47FF-ACC4-CB3E0526F656}" dt="2025-05-19T12:56:22.309" v="3909" actId="1076"/>
          <ac:spMkLst>
            <pc:docMk/>
            <pc:sldMk cId="1011075444" sldId="263"/>
            <ac:spMk id="2" creationId="{1812327C-BFB3-4E64-A307-BF4E79CA2FA2}"/>
          </ac:spMkLst>
        </pc:spChg>
        <pc:spChg chg="mod">
          <ac:chgData name="MATTHEW STEPHENS" userId="7a03de36-2293-4284-9927-9983bdda44ee" providerId="ADAL" clId="{BC9D6C2B-5C02-47FF-ACC4-CB3E0526F656}" dt="2025-05-20T21:42:46.176" v="18195" actId="20577"/>
          <ac:spMkLst>
            <pc:docMk/>
            <pc:sldMk cId="1011075444" sldId="263"/>
            <ac:spMk id="3" creationId="{D44469D7-4414-4EC1-AEDE-42175BF76282}"/>
          </ac:spMkLst>
        </pc:spChg>
        <pc:picChg chg="add mod">
          <ac:chgData name="MATTHEW STEPHENS" userId="7a03de36-2293-4284-9927-9983bdda44ee" providerId="ADAL" clId="{BC9D6C2B-5C02-47FF-ACC4-CB3E0526F656}" dt="2025-05-19T12:51:18.251" v="3870" actId="14100"/>
          <ac:picMkLst>
            <pc:docMk/>
            <pc:sldMk cId="1011075444" sldId="263"/>
            <ac:picMk id="4" creationId="{DC40531B-F5A9-455C-9A28-171DB16B5481}"/>
          </ac:picMkLst>
        </pc:picChg>
      </pc:sldChg>
      <pc:sldChg chg="addSp modSp add modAnim modNotesTx">
        <pc:chgData name="MATTHEW STEPHENS" userId="7a03de36-2293-4284-9927-9983bdda44ee" providerId="ADAL" clId="{BC9D6C2B-5C02-47FF-ACC4-CB3E0526F656}" dt="2025-05-19T20:08:08.077" v="18087" actId="20577"/>
        <pc:sldMkLst>
          <pc:docMk/>
          <pc:sldMk cId="1229640622" sldId="264"/>
        </pc:sldMkLst>
        <pc:spChg chg="mod">
          <ac:chgData name="MATTHEW STEPHENS" userId="7a03de36-2293-4284-9927-9983bdda44ee" providerId="ADAL" clId="{BC9D6C2B-5C02-47FF-ACC4-CB3E0526F656}" dt="2025-05-19T13:52:23.677" v="7130" actId="14100"/>
          <ac:spMkLst>
            <pc:docMk/>
            <pc:sldMk cId="1229640622" sldId="264"/>
            <ac:spMk id="2" creationId="{1812327C-BFB3-4E64-A307-BF4E79CA2FA2}"/>
          </ac:spMkLst>
        </pc:spChg>
        <pc:spChg chg="mod">
          <ac:chgData name="MATTHEW STEPHENS" userId="7a03de36-2293-4284-9927-9983bdda44ee" providerId="ADAL" clId="{BC9D6C2B-5C02-47FF-ACC4-CB3E0526F656}" dt="2025-05-19T13:52:09.875" v="7127" actId="27636"/>
          <ac:spMkLst>
            <pc:docMk/>
            <pc:sldMk cId="1229640622" sldId="264"/>
            <ac:spMk id="3" creationId="{D44469D7-4414-4EC1-AEDE-42175BF76282}"/>
          </ac:spMkLst>
        </pc:spChg>
        <pc:picChg chg="add mod">
          <ac:chgData name="MATTHEW STEPHENS" userId="7a03de36-2293-4284-9927-9983bdda44ee" providerId="ADAL" clId="{BC9D6C2B-5C02-47FF-ACC4-CB3E0526F656}" dt="2025-05-19T13:37:45.487" v="6577" actId="14100"/>
          <ac:picMkLst>
            <pc:docMk/>
            <pc:sldMk cId="1229640622" sldId="264"/>
            <ac:picMk id="4" creationId="{0C29B7C0-19A7-4C42-802B-C6CF9E351168}"/>
          </ac:picMkLst>
        </pc:picChg>
        <pc:picChg chg="add mod">
          <ac:chgData name="MATTHEW STEPHENS" userId="7a03de36-2293-4284-9927-9983bdda44ee" providerId="ADAL" clId="{BC9D6C2B-5C02-47FF-ACC4-CB3E0526F656}" dt="2025-05-19T13:47:25.034" v="7105" actId="1076"/>
          <ac:picMkLst>
            <pc:docMk/>
            <pc:sldMk cId="1229640622" sldId="264"/>
            <ac:picMk id="5" creationId="{AB4C53ED-3B08-4C56-8FBC-9BB1B5073625}"/>
          </ac:picMkLst>
        </pc:picChg>
        <pc:picChg chg="add mod">
          <ac:chgData name="MATTHEW STEPHENS" userId="7a03de36-2293-4284-9927-9983bdda44ee" providerId="ADAL" clId="{BC9D6C2B-5C02-47FF-ACC4-CB3E0526F656}" dt="2025-05-19T13:51:21.405" v="7122" actId="14100"/>
          <ac:picMkLst>
            <pc:docMk/>
            <pc:sldMk cId="1229640622" sldId="264"/>
            <ac:picMk id="6" creationId="{93C2DF63-7000-4824-B846-C262EA10D1EC}"/>
          </ac:picMkLst>
        </pc:picChg>
        <pc:picChg chg="add mod">
          <ac:chgData name="MATTHEW STEPHENS" userId="7a03de36-2293-4284-9927-9983bdda44ee" providerId="ADAL" clId="{BC9D6C2B-5C02-47FF-ACC4-CB3E0526F656}" dt="2025-05-19T13:52:15.429" v="7129" actId="14100"/>
          <ac:picMkLst>
            <pc:docMk/>
            <pc:sldMk cId="1229640622" sldId="264"/>
            <ac:picMk id="7" creationId="{623F5FEB-F17B-4579-A06B-FE3437A0C24F}"/>
          </ac:picMkLst>
        </pc:picChg>
      </pc:sldChg>
      <pc:sldChg chg="addSp delSp modSp add modNotesTx">
        <pc:chgData name="MATTHEW STEPHENS" userId="7a03de36-2293-4284-9927-9983bdda44ee" providerId="ADAL" clId="{BC9D6C2B-5C02-47FF-ACC4-CB3E0526F656}" dt="2025-05-19T17:19:01.094" v="11086" actId="20577"/>
        <pc:sldMkLst>
          <pc:docMk/>
          <pc:sldMk cId="1213451938" sldId="265"/>
        </pc:sldMkLst>
        <pc:spChg chg="mod">
          <ac:chgData name="MATTHEW STEPHENS" userId="7a03de36-2293-4284-9927-9983bdda44ee" providerId="ADAL" clId="{BC9D6C2B-5C02-47FF-ACC4-CB3E0526F656}" dt="2025-05-19T14:08:57.476" v="7823" actId="14100"/>
          <ac:spMkLst>
            <pc:docMk/>
            <pc:sldMk cId="1213451938" sldId="265"/>
            <ac:spMk id="2" creationId="{1812327C-BFB3-4E64-A307-BF4E79CA2FA2}"/>
          </ac:spMkLst>
        </pc:spChg>
        <pc:spChg chg="add del mod">
          <ac:chgData name="MATTHEW STEPHENS" userId="7a03de36-2293-4284-9927-9983bdda44ee" providerId="ADAL" clId="{BC9D6C2B-5C02-47FF-ACC4-CB3E0526F656}" dt="2025-05-19T14:08:51.125" v="7822" actId="478"/>
          <ac:spMkLst>
            <pc:docMk/>
            <pc:sldMk cId="1213451938" sldId="265"/>
            <ac:spMk id="3" creationId="{D44469D7-4414-4EC1-AEDE-42175BF76282}"/>
          </ac:spMkLst>
        </pc:spChg>
        <pc:picChg chg="add del mod">
          <ac:chgData name="MATTHEW STEPHENS" userId="7a03de36-2293-4284-9927-9983bdda44ee" providerId="ADAL" clId="{BC9D6C2B-5C02-47FF-ACC4-CB3E0526F656}" dt="2025-05-19T10:15:30.993" v="1580" actId="478"/>
          <ac:picMkLst>
            <pc:docMk/>
            <pc:sldMk cId="1213451938" sldId="265"/>
            <ac:picMk id="4" creationId="{0DC97B7E-993B-4231-9698-B6FC2276043B}"/>
          </ac:picMkLst>
        </pc:picChg>
        <pc:picChg chg="add del mod">
          <ac:chgData name="MATTHEW STEPHENS" userId="7a03de36-2293-4284-9927-9983bdda44ee" providerId="ADAL" clId="{BC9D6C2B-5C02-47FF-ACC4-CB3E0526F656}" dt="2025-05-19T14:06:10.405" v="7757"/>
          <ac:picMkLst>
            <pc:docMk/>
            <pc:sldMk cId="1213451938" sldId="265"/>
            <ac:picMk id="5" creationId="{783B5B65-5631-4428-9AA7-2504D4446831}"/>
          </ac:picMkLst>
        </pc:picChg>
        <pc:picChg chg="add mod">
          <ac:chgData name="MATTHEW STEPHENS" userId="7a03de36-2293-4284-9927-9983bdda44ee" providerId="ADAL" clId="{BC9D6C2B-5C02-47FF-ACC4-CB3E0526F656}" dt="2025-05-19T14:06:05.340" v="7755" actId="1076"/>
          <ac:picMkLst>
            <pc:docMk/>
            <pc:sldMk cId="1213451938" sldId="265"/>
            <ac:picMk id="6" creationId="{F4055424-C8CF-4474-9E2F-420E209EFB46}"/>
          </ac:picMkLst>
        </pc:picChg>
        <pc:picChg chg="add del mod">
          <ac:chgData name="MATTHEW STEPHENS" userId="7a03de36-2293-4284-9927-9983bdda44ee" providerId="ADAL" clId="{BC9D6C2B-5C02-47FF-ACC4-CB3E0526F656}" dt="2025-05-19T14:01:26.787" v="7439"/>
          <ac:picMkLst>
            <pc:docMk/>
            <pc:sldMk cId="1213451938" sldId="265"/>
            <ac:picMk id="7" creationId="{80424794-4083-4232-A6D6-06AA7CE4BC03}"/>
          </ac:picMkLst>
        </pc:picChg>
        <pc:picChg chg="add mod">
          <ac:chgData name="MATTHEW STEPHENS" userId="7a03de36-2293-4284-9927-9983bdda44ee" providerId="ADAL" clId="{BC9D6C2B-5C02-47FF-ACC4-CB3E0526F656}" dt="2025-05-19T14:08:47.838" v="7821" actId="1076"/>
          <ac:picMkLst>
            <pc:docMk/>
            <pc:sldMk cId="1213451938" sldId="265"/>
            <ac:picMk id="8" creationId="{1D0FF318-6568-41FC-8C43-B7AD82F7A3BC}"/>
          </ac:picMkLst>
        </pc:picChg>
      </pc:sldChg>
      <pc:sldChg chg="addSp delSp modSp add modTransition modNotesTx">
        <pc:chgData name="MATTHEW STEPHENS" userId="7a03de36-2293-4284-9927-9983bdda44ee" providerId="ADAL" clId="{BC9D6C2B-5C02-47FF-ACC4-CB3E0526F656}" dt="2025-05-19T20:08:40.699" v="18098" actId="20577"/>
        <pc:sldMkLst>
          <pc:docMk/>
          <pc:sldMk cId="3372118439" sldId="266"/>
        </pc:sldMkLst>
        <pc:spChg chg="del mod">
          <ac:chgData name="MATTHEW STEPHENS" userId="7a03de36-2293-4284-9927-9983bdda44ee" providerId="ADAL" clId="{BC9D6C2B-5C02-47FF-ACC4-CB3E0526F656}" dt="2025-05-19T14:01:15.011" v="7435" actId="478"/>
          <ac:spMkLst>
            <pc:docMk/>
            <pc:sldMk cId="3372118439" sldId="266"/>
            <ac:spMk id="2" creationId="{1812327C-BFB3-4E64-A307-BF4E79CA2FA2}"/>
          </ac:spMkLst>
        </pc:spChg>
        <pc:spChg chg="del mod">
          <ac:chgData name="MATTHEW STEPHENS" userId="7a03de36-2293-4284-9927-9983bdda44ee" providerId="ADAL" clId="{BC9D6C2B-5C02-47FF-ACC4-CB3E0526F656}" dt="2025-05-19T14:01:17.895" v="7436" actId="478"/>
          <ac:spMkLst>
            <pc:docMk/>
            <pc:sldMk cId="3372118439" sldId="266"/>
            <ac:spMk id="3" creationId="{D44469D7-4414-4EC1-AEDE-42175BF76282}"/>
          </ac:spMkLst>
        </pc:spChg>
        <pc:spChg chg="add del mod">
          <ac:chgData name="MATTHEW STEPHENS" userId="7a03de36-2293-4284-9927-9983bdda44ee" providerId="ADAL" clId="{BC9D6C2B-5C02-47FF-ACC4-CB3E0526F656}" dt="2025-05-19T14:01:22.890" v="7438" actId="478"/>
          <ac:spMkLst>
            <pc:docMk/>
            <pc:sldMk cId="3372118439" sldId="266"/>
            <ac:spMk id="6" creationId="{750E1363-91FD-4C8F-940F-6CCE7E4D6A80}"/>
          </ac:spMkLst>
        </pc:spChg>
        <pc:spChg chg="add del mod">
          <ac:chgData name="MATTHEW STEPHENS" userId="7a03de36-2293-4284-9927-9983bdda44ee" providerId="ADAL" clId="{BC9D6C2B-5C02-47FF-ACC4-CB3E0526F656}" dt="2025-05-19T14:01:21.106" v="7437" actId="478"/>
          <ac:spMkLst>
            <pc:docMk/>
            <pc:sldMk cId="3372118439" sldId="266"/>
            <ac:spMk id="8" creationId="{CD9E2448-528B-4040-8B0E-92D811E27B92}"/>
          </ac:spMkLst>
        </pc:spChg>
        <pc:spChg chg="add del">
          <ac:chgData name="MATTHEW STEPHENS" userId="7a03de36-2293-4284-9927-9983bdda44ee" providerId="ADAL" clId="{BC9D6C2B-5C02-47FF-ACC4-CB3E0526F656}" dt="2025-05-19T14:05:56.981" v="7745"/>
          <ac:spMkLst>
            <pc:docMk/>
            <pc:sldMk cId="3372118439" sldId="266"/>
            <ac:spMk id="10" creationId="{318A128E-9971-473A-9642-0994811977B6}"/>
          </ac:spMkLst>
        </pc:spChg>
        <pc:picChg chg="add del mod">
          <ac:chgData name="MATTHEW STEPHENS" userId="7a03de36-2293-4284-9927-9983bdda44ee" providerId="ADAL" clId="{BC9D6C2B-5C02-47FF-ACC4-CB3E0526F656}" dt="2025-05-19T14:01:12.737" v="7434" actId="478"/>
          <ac:picMkLst>
            <pc:docMk/>
            <pc:sldMk cId="3372118439" sldId="266"/>
            <ac:picMk id="4" creationId="{93FD742F-6016-4CA4-B1FF-691A08707AAA}"/>
          </ac:picMkLst>
        </pc:picChg>
        <pc:picChg chg="add">
          <ac:chgData name="MATTHEW STEPHENS" userId="7a03de36-2293-4284-9927-9983bdda44ee" providerId="ADAL" clId="{BC9D6C2B-5C02-47FF-ACC4-CB3E0526F656}" dt="2025-05-19T14:01:29.686" v="7440"/>
          <ac:picMkLst>
            <pc:docMk/>
            <pc:sldMk cId="3372118439" sldId="266"/>
            <ac:picMk id="9" creationId="{D5A412F9-22C8-4CF6-996C-3FF7AC8EA986}"/>
          </ac:picMkLst>
        </pc:picChg>
        <pc:picChg chg="add del mod">
          <ac:chgData name="MATTHEW STEPHENS" userId="7a03de36-2293-4284-9927-9983bdda44ee" providerId="ADAL" clId="{BC9D6C2B-5C02-47FF-ACC4-CB3E0526F656}" dt="2025-05-19T14:09:38.408" v="7826"/>
          <ac:picMkLst>
            <pc:docMk/>
            <pc:sldMk cId="3372118439" sldId="266"/>
            <ac:picMk id="11" creationId="{783B5B65-5631-4428-9AA7-2504D4446831}"/>
          </ac:picMkLst>
        </pc:picChg>
      </pc:sldChg>
      <pc:sldChg chg="addSp delSp modSp add delAnim modAnim modNotesTx">
        <pc:chgData name="MATTHEW STEPHENS" userId="7a03de36-2293-4284-9927-9983bdda44ee" providerId="ADAL" clId="{BC9D6C2B-5C02-47FF-ACC4-CB3E0526F656}" dt="2025-05-27T12:35:01.686" v="18378" actId="20577"/>
        <pc:sldMkLst>
          <pc:docMk/>
          <pc:sldMk cId="3969541678" sldId="267"/>
        </pc:sldMkLst>
        <pc:spChg chg="mod">
          <ac:chgData name="MATTHEW STEPHENS" userId="7a03de36-2293-4284-9927-9983bdda44ee" providerId="ADAL" clId="{BC9D6C2B-5C02-47FF-ACC4-CB3E0526F656}" dt="2025-05-19T19:14:39.588" v="17272" actId="20577"/>
          <ac:spMkLst>
            <pc:docMk/>
            <pc:sldMk cId="3969541678" sldId="267"/>
            <ac:spMk id="2" creationId="{1812327C-BFB3-4E64-A307-BF4E79CA2FA2}"/>
          </ac:spMkLst>
        </pc:spChg>
        <pc:spChg chg="del">
          <ac:chgData name="MATTHEW STEPHENS" userId="7a03de36-2293-4284-9927-9983bdda44ee" providerId="ADAL" clId="{BC9D6C2B-5C02-47FF-ACC4-CB3E0526F656}" dt="2025-05-19T10:19:53.207" v="1734" actId="478"/>
          <ac:spMkLst>
            <pc:docMk/>
            <pc:sldMk cId="3969541678" sldId="267"/>
            <ac:spMk id="3" creationId="{D44469D7-4414-4EC1-AEDE-42175BF76282}"/>
          </ac:spMkLst>
        </pc:spChg>
        <pc:spChg chg="add del mod">
          <ac:chgData name="MATTHEW STEPHENS" userId="7a03de36-2293-4284-9927-9983bdda44ee" providerId="ADAL" clId="{BC9D6C2B-5C02-47FF-ACC4-CB3E0526F656}" dt="2025-05-19T10:20:05.972" v="1736" actId="478"/>
          <ac:spMkLst>
            <pc:docMk/>
            <pc:sldMk cId="3969541678" sldId="267"/>
            <ac:spMk id="5" creationId="{FCDFA262-909F-407C-9329-91590B7E6068}"/>
          </ac:spMkLst>
        </pc:spChg>
        <pc:spChg chg="add del mod">
          <ac:chgData name="MATTHEW STEPHENS" userId="7a03de36-2293-4284-9927-9983bdda44ee" providerId="ADAL" clId="{BC9D6C2B-5C02-47FF-ACC4-CB3E0526F656}" dt="2025-05-19T18:25:17.024" v="16850" actId="478"/>
          <ac:spMkLst>
            <pc:docMk/>
            <pc:sldMk cId="3969541678" sldId="267"/>
            <ac:spMk id="6" creationId="{D99AFEF1-C363-40BB-9826-74572411101E}"/>
          </ac:spMkLst>
        </pc:spChg>
        <pc:spChg chg="add del mod">
          <ac:chgData name="MATTHEW STEPHENS" userId="7a03de36-2293-4284-9927-9983bdda44ee" providerId="ADAL" clId="{BC9D6C2B-5C02-47FF-ACC4-CB3E0526F656}" dt="2025-05-19T18:27:23.959" v="16926"/>
          <ac:spMkLst>
            <pc:docMk/>
            <pc:sldMk cId="3969541678" sldId="267"/>
            <ac:spMk id="7" creationId="{15112200-74E0-4E5A-849C-B284A24A6B24}"/>
          </ac:spMkLst>
        </pc:spChg>
        <pc:spChg chg="add del">
          <ac:chgData name="MATTHEW STEPHENS" userId="7a03de36-2293-4284-9927-9983bdda44ee" providerId="ADAL" clId="{BC9D6C2B-5C02-47FF-ACC4-CB3E0526F656}" dt="2025-05-19T16:52:36.857" v="9233"/>
          <ac:spMkLst>
            <pc:docMk/>
            <pc:sldMk cId="3969541678" sldId="267"/>
            <ac:spMk id="8" creationId="{8B2F6EE0-1D99-4D53-8AAB-1C7BF7239320}"/>
          </ac:spMkLst>
        </pc:spChg>
        <pc:spChg chg="add del mod">
          <ac:chgData name="MATTHEW STEPHENS" userId="7a03de36-2293-4284-9927-9983bdda44ee" providerId="ADAL" clId="{BC9D6C2B-5C02-47FF-ACC4-CB3E0526F656}" dt="2025-05-19T18:36:30.471" v="17144"/>
          <ac:spMkLst>
            <pc:docMk/>
            <pc:sldMk cId="3969541678" sldId="267"/>
            <ac:spMk id="10" creationId="{6CE0F8AA-4EF4-4678-9AD9-C977BA4B8FD8}"/>
          </ac:spMkLst>
        </pc:spChg>
        <pc:spChg chg="add mod">
          <ac:chgData name="MATTHEW STEPHENS" userId="7a03de36-2293-4284-9927-9983bdda44ee" providerId="ADAL" clId="{BC9D6C2B-5C02-47FF-ACC4-CB3E0526F656}" dt="2025-05-19T19:16:01.428" v="17286" actId="14100"/>
          <ac:spMkLst>
            <pc:docMk/>
            <pc:sldMk cId="3969541678" sldId="267"/>
            <ac:spMk id="11" creationId="{948B660F-AC72-4036-B931-49798A08196F}"/>
          </ac:spMkLst>
        </pc:spChg>
        <pc:spChg chg="add mod">
          <ac:chgData name="MATTHEW STEPHENS" userId="7a03de36-2293-4284-9927-9983bdda44ee" providerId="ADAL" clId="{BC9D6C2B-5C02-47FF-ACC4-CB3E0526F656}" dt="2025-05-19T20:30:27.111" v="18182" actId="20577"/>
          <ac:spMkLst>
            <pc:docMk/>
            <pc:sldMk cId="3969541678" sldId="267"/>
            <ac:spMk id="12" creationId="{6EB12976-53CE-438B-8009-95098624C724}"/>
          </ac:spMkLst>
        </pc:spChg>
        <pc:spChg chg="add mod">
          <ac:chgData name="MATTHEW STEPHENS" userId="7a03de36-2293-4284-9927-9983bdda44ee" providerId="ADAL" clId="{BC9D6C2B-5C02-47FF-ACC4-CB3E0526F656}" dt="2025-05-19T19:35:45.417" v="17809" actId="255"/>
          <ac:spMkLst>
            <pc:docMk/>
            <pc:sldMk cId="3969541678" sldId="267"/>
            <ac:spMk id="13" creationId="{E38D3A46-6D97-4DF2-8FC9-C5054BA31ED3}"/>
          </ac:spMkLst>
        </pc:spChg>
        <pc:picChg chg="add del">
          <ac:chgData name="MATTHEW STEPHENS" userId="7a03de36-2293-4284-9927-9983bdda44ee" providerId="ADAL" clId="{BC9D6C2B-5C02-47FF-ACC4-CB3E0526F656}" dt="2025-05-19T16:52:36.857" v="9233"/>
          <ac:picMkLst>
            <pc:docMk/>
            <pc:sldMk cId="3969541678" sldId="267"/>
            <ac:picMk id="9" creationId="{AD22E95D-C637-4B01-8125-8535856253A5}"/>
          </ac:picMkLst>
        </pc:picChg>
        <pc:picChg chg="add del mod ord">
          <ac:chgData name="MATTHEW STEPHENS" userId="7a03de36-2293-4284-9927-9983bdda44ee" providerId="ADAL" clId="{BC9D6C2B-5C02-47FF-ACC4-CB3E0526F656}" dt="2025-05-19T19:14:21.972" v="17266" actId="478"/>
          <ac:picMkLst>
            <pc:docMk/>
            <pc:sldMk cId="3969541678" sldId="267"/>
            <ac:picMk id="17" creationId="{5C5B5410-295F-4FE1-8896-740FE0475636}"/>
          </ac:picMkLst>
        </pc:picChg>
        <pc:picChg chg="add mod">
          <ac:chgData name="MATTHEW STEPHENS" userId="7a03de36-2293-4284-9927-9983bdda44ee" providerId="ADAL" clId="{BC9D6C2B-5C02-47FF-ACC4-CB3E0526F656}" dt="2025-05-19T19:14:16.827" v="17265" actId="14100"/>
          <ac:picMkLst>
            <pc:docMk/>
            <pc:sldMk cId="3969541678" sldId="267"/>
            <ac:picMk id="18" creationId="{F648320D-AEA6-46E3-9D85-D8ABC4EBD2E4}"/>
          </ac:picMkLst>
        </pc:picChg>
        <pc:picChg chg="add mod">
          <ac:chgData name="MATTHEW STEPHENS" userId="7a03de36-2293-4284-9927-9983bdda44ee" providerId="ADAL" clId="{BC9D6C2B-5C02-47FF-ACC4-CB3E0526F656}" dt="2025-05-19T19:14:35.788" v="17268" actId="1076"/>
          <ac:picMkLst>
            <pc:docMk/>
            <pc:sldMk cId="3969541678" sldId="267"/>
            <ac:picMk id="19" creationId="{5F777D11-3A38-47BB-A235-FA1E38AD1429}"/>
          </ac:picMkLst>
        </pc:picChg>
        <pc:picChg chg="add mod">
          <ac:chgData name="MATTHEW STEPHENS" userId="7a03de36-2293-4284-9927-9983bdda44ee" providerId="ADAL" clId="{BC9D6C2B-5C02-47FF-ACC4-CB3E0526F656}" dt="2025-05-19T20:30:37.693" v="18183" actId="1076"/>
          <ac:picMkLst>
            <pc:docMk/>
            <pc:sldMk cId="3969541678" sldId="267"/>
            <ac:picMk id="21" creationId="{3FBEE765-D6B8-40C9-9D30-3363968C66A9}"/>
          </ac:picMkLst>
        </pc:picChg>
        <pc:picChg chg="add del mod">
          <ac:chgData name="MATTHEW STEPHENS" userId="7a03de36-2293-4284-9927-9983bdda44ee" providerId="ADAL" clId="{BC9D6C2B-5C02-47FF-ACC4-CB3E0526F656}" dt="2025-05-19T16:52:18.452" v="9229"/>
          <ac:picMkLst>
            <pc:docMk/>
            <pc:sldMk cId="3969541678" sldId="267"/>
            <ac:picMk id="1026" creationId="{5DF2FCAA-5B3C-46A7-BC04-F4518080BC68}"/>
          </ac:picMkLst>
        </pc:picChg>
        <pc:picChg chg="add del mod">
          <ac:chgData name="MATTHEW STEPHENS" userId="7a03de36-2293-4284-9927-9983bdda44ee" providerId="ADAL" clId="{BC9D6C2B-5C02-47FF-ACC4-CB3E0526F656}" dt="2025-05-19T18:25:18.382" v="16851" actId="478"/>
          <ac:picMkLst>
            <pc:docMk/>
            <pc:sldMk cId="3969541678" sldId="267"/>
            <ac:picMk id="1028" creationId="{F2F02CB1-1995-47B1-86CA-46C9AD61197B}"/>
          </ac:picMkLst>
        </pc:picChg>
        <pc:picChg chg="add mod">
          <ac:chgData name="MATTHEW STEPHENS" userId="7a03de36-2293-4284-9927-9983bdda44ee" providerId="ADAL" clId="{BC9D6C2B-5C02-47FF-ACC4-CB3E0526F656}" dt="2025-05-19T19:27:42.065" v="17785" actId="14100"/>
          <ac:picMkLst>
            <pc:docMk/>
            <pc:sldMk cId="3969541678" sldId="267"/>
            <ac:picMk id="1030" creationId="{BE4BF386-8407-4FF9-B794-C35ED702F14A}"/>
          </ac:picMkLst>
        </pc:picChg>
        <pc:picChg chg="add mod">
          <ac:chgData name="MATTHEW STEPHENS" userId="7a03de36-2293-4284-9927-9983bdda44ee" providerId="ADAL" clId="{BC9D6C2B-5C02-47FF-ACC4-CB3E0526F656}" dt="2025-05-19T19:27:21.955" v="17783" actId="1076"/>
          <ac:picMkLst>
            <pc:docMk/>
            <pc:sldMk cId="3969541678" sldId="267"/>
            <ac:picMk id="1032" creationId="{7B234714-80C4-42AF-ADA3-BCC2E2734431}"/>
          </ac:picMkLst>
        </pc:picChg>
      </pc:sldChg>
      <pc:sldChg chg="modSp add">
        <pc:chgData name="MATTHEW STEPHENS" userId="7a03de36-2293-4284-9927-9983bdda44ee" providerId="ADAL" clId="{BC9D6C2B-5C02-47FF-ACC4-CB3E0526F656}" dt="2025-05-19T10:29:59.671" v="1980" actId="20577"/>
        <pc:sldMkLst>
          <pc:docMk/>
          <pc:sldMk cId="1801868326" sldId="268"/>
        </pc:sldMkLst>
        <pc:spChg chg="mod">
          <ac:chgData name="MATTHEW STEPHENS" userId="7a03de36-2293-4284-9927-9983bdda44ee" providerId="ADAL" clId="{BC9D6C2B-5C02-47FF-ACC4-CB3E0526F656}" dt="2025-05-19T10:28:56.942" v="1932" actId="113"/>
          <ac:spMkLst>
            <pc:docMk/>
            <pc:sldMk cId="1801868326" sldId="268"/>
            <ac:spMk id="2" creationId="{1812327C-BFB3-4E64-A307-BF4E79CA2FA2}"/>
          </ac:spMkLst>
        </pc:spChg>
        <pc:spChg chg="mod">
          <ac:chgData name="MATTHEW STEPHENS" userId="7a03de36-2293-4284-9927-9983bdda44ee" providerId="ADAL" clId="{BC9D6C2B-5C02-47FF-ACC4-CB3E0526F656}" dt="2025-05-19T10:29:59.671" v="1980" actId="20577"/>
          <ac:spMkLst>
            <pc:docMk/>
            <pc:sldMk cId="1801868326" sldId="268"/>
            <ac:spMk id="6" creationId="{D99AFEF1-C363-40BB-9826-74572411101E}"/>
          </ac:spMkLst>
        </pc:spChg>
      </pc:sldChg>
      <pc:sldChg chg="addSp delSp modSp add delAnim modAnim modNotesTx">
        <pc:chgData name="MATTHEW STEPHENS" userId="7a03de36-2293-4284-9927-9983bdda44ee" providerId="ADAL" clId="{BC9D6C2B-5C02-47FF-ACC4-CB3E0526F656}" dt="2025-05-27T12:49:11.322" v="18837" actId="1076"/>
        <pc:sldMkLst>
          <pc:docMk/>
          <pc:sldMk cId="2941569246" sldId="269"/>
        </pc:sldMkLst>
        <pc:spChg chg="mod">
          <ac:chgData name="MATTHEW STEPHENS" userId="7a03de36-2293-4284-9927-9983bdda44ee" providerId="ADAL" clId="{BC9D6C2B-5C02-47FF-ACC4-CB3E0526F656}" dt="2025-05-19T20:33:06.246" v="18189" actId="14100"/>
          <ac:spMkLst>
            <pc:docMk/>
            <pc:sldMk cId="2941569246" sldId="269"/>
            <ac:spMk id="3" creationId="{D44469D7-4414-4EC1-AEDE-42175BF76282}"/>
          </ac:spMkLst>
        </pc:spChg>
        <pc:picChg chg="add mod">
          <ac:chgData name="MATTHEW STEPHENS" userId="7a03de36-2293-4284-9927-9983bdda44ee" providerId="ADAL" clId="{BC9D6C2B-5C02-47FF-ACC4-CB3E0526F656}" dt="2025-05-19T11:52:46.934" v="3379" actId="692"/>
          <ac:picMkLst>
            <pc:docMk/>
            <pc:sldMk cId="2941569246" sldId="269"/>
            <ac:picMk id="4" creationId="{534B4228-40F8-4ACB-9752-8B48F86F45F5}"/>
          </ac:picMkLst>
        </pc:picChg>
        <pc:picChg chg="add mod">
          <ac:chgData name="MATTHEW STEPHENS" userId="7a03de36-2293-4284-9927-9983bdda44ee" providerId="ADAL" clId="{BC9D6C2B-5C02-47FF-ACC4-CB3E0526F656}" dt="2025-05-27T12:48:39.602" v="18834" actId="14100"/>
          <ac:picMkLst>
            <pc:docMk/>
            <pc:sldMk cId="2941569246" sldId="269"/>
            <ac:picMk id="5" creationId="{31281D8D-E38E-4F40-B524-5679FD211557}"/>
          </ac:picMkLst>
        </pc:picChg>
        <pc:picChg chg="add del mod">
          <ac:chgData name="MATTHEW STEPHENS" userId="7a03de36-2293-4284-9927-9983bdda44ee" providerId="ADAL" clId="{BC9D6C2B-5C02-47FF-ACC4-CB3E0526F656}" dt="2025-05-19T11:58:12.379" v="3677" actId="478"/>
          <ac:picMkLst>
            <pc:docMk/>
            <pc:sldMk cId="2941569246" sldId="269"/>
            <ac:picMk id="5" creationId="{AFD11100-33FB-4402-9D61-425A04A9B94B}"/>
          </ac:picMkLst>
        </pc:picChg>
        <pc:picChg chg="add mod">
          <ac:chgData name="MATTHEW STEPHENS" userId="7a03de36-2293-4284-9927-9983bdda44ee" providerId="ADAL" clId="{BC9D6C2B-5C02-47FF-ACC4-CB3E0526F656}" dt="2025-05-19T11:58:28.117" v="3680" actId="14100"/>
          <ac:picMkLst>
            <pc:docMk/>
            <pc:sldMk cId="2941569246" sldId="269"/>
            <ac:picMk id="6" creationId="{7D61CC91-B774-4FE5-8F5D-3F721DB87992}"/>
          </ac:picMkLst>
        </pc:picChg>
        <pc:picChg chg="add mod">
          <ac:chgData name="MATTHEW STEPHENS" userId="7a03de36-2293-4284-9927-9983bdda44ee" providerId="ADAL" clId="{BC9D6C2B-5C02-47FF-ACC4-CB3E0526F656}" dt="2025-05-27T12:46:21.389" v="18824" actId="1076"/>
          <ac:picMkLst>
            <pc:docMk/>
            <pc:sldMk cId="2941569246" sldId="269"/>
            <ac:picMk id="7" creationId="{0DA5F150-1F9D-4F01-A30E-B7741DD75F06}"/>
          </ac:picMkLst>
        </pc:picChg>
        <pc:picChg chg="add mod">
          <ac:chgData name="MATTHEW STEPHENS" userId="7a03de36-2293-4284-9927-9983bdda44ee" providerId="ADAL" clId="{BC9D6C2B-5C02-47FF-ACC4-CB3E0526F656}" dt="2025-05-27T12:46:26.051" v="18825" actId="1076"/>
          <ac:picMkLst>
            <pc:docMk/>
            <pc:sldMk cId="2941569246" sldId="269"/>
            <ac:picMk id="8" creationId="{9C6C87BE-1DFD-46CB-8C8F-E85596CA5B1D}"/>
          </ac:picMkLst>
        </pc:picChg>
        <pc:picChg chg="add del mod">
          <ac:chgData name="MATTHEW STEPHENS" userId="7a03de36-2293-4284-9927-9983bdda44ee" providerId="ADAL" clId="{BC9D6C2B-5C02-47FF-ACC4-CB3E0526F656}" dt="2025-05-19T12:07:28.098" v="3700" actId="478"/>
          <ac:picMkLst>
            <pc:docMk/>
            <pc:sldMk cId="2941569246" sldId="269"/>
            <ac:picMk id="9" creationId="{3DC1E6EA-AC79-4DC7-A6E3-BAA7D1C97714}"/>
          </ac:picMkLst>
        </pc:picChg>
        <pc:picChg chg="add mod ord">
          <ac:chgData name="MATTHEW STEPHENS" userId="7a03de36-2293-4284-9927-9983bdda44ee" providerId="ADAL" clId="{BC9D6C2B-5C02-47FF-ACC4-CB3E0526F656}" dt="2025-05-27T12:49:11.322" v="18837" actId="1076"/>
          <ac:picMkLst>
            <pc:docMk/>
            <pc:sldMk cId="2941569246" sldId="269"/>
            <ac:picMk id="10" creationId="{92C1364B-F50B-417D-A6AD-9C193BAE1279}"/>
          </ac:picMkLst>
        </pc:picChg>
      </pc:sldChg>
      <pc:sldChg chg="addSp delSp modSp add modAnim modNotesTx">
        <pc:chgData name="MATTHEW STEPHENS" userId="7a03de36-2293-4284-9927-9983bdda44ee" providerId="ADAL" clId="{BC9D6C2B-5C02-47FF-ACC4-CB3E0526F656}" dt="2025-05-19T20:31:14.661" v="18184" actId="20577"/>
        <pc:sldMkLst>
          <pc:docMk/>
          <pc:sldMk cId="1278924453" sldId="270"/>
        </pc:sldMkLst>
        <pc:spChg chg="del mod">
          <ac:chgData name="MATTHEW STEPHENS" userId="7a03de36-2293-4284-9927-9983bdda44ee" providerId="ADAL" clId="{BC9D6C2B-5C02-47FF-ACC4-CB3E0526F656}" dt="2025-05-19T16:45:56.570" v="9126" actId="478"/>
          <ac:spMkLst>
            <pc:docMk/>
            <pc:sldMk cId="1278924453" sldId="270"/>
            <ac:spMk id="3" creationId="{D44469D7-4414-4EC1-AEDE-42175BF76282}"/>
          </ac:spMkLst>
        </pc:spChg>
        <pc:spChg chg="add del mod">
          <ac:chgData name="MATTHEW STEPHENS" userId="7a03de36-2293-4284-9927-9983bdda44ee" providerId="ADAL" clId="{BC9D6C2B-5C02-47FF-ACC4-CB3E0526F656}" dt="2025-05-19T16:45:59.446" v="9127" actId="478"/>
          <ac:spMkLst>
            <pc:docMk/>
            <pc:sldMk cId="1278924453" sldId="270"/>
            <ac:spMk id="7" creationId="{2E7FC8FD-7512-4EDC-8019-10ED11F43A5C}"/>
          </ac:spMkLst>
        </pc:spChg>
        <pc:spChg chg="add mod">
          <ac:chgData name="MATTHEW STEPHENS" userId="7a03de36-2293-4284-9927-9983bdda44ee" providerId="ADAL" clId="{BC9D6C2B-5C02-47FF-ACC4-CB3E0526F656}" dt="2025-05-19T17:12:31.460" v="10806" actId="20577"/>
          <ac:spMkLst>
            <pc:docMk/>
            <pc:sldMk cId="1278924453" sldId="270"/>
            <ac:spMk id="8" creationId="{7456A34C-51DB-406E-ACF9-D9B61CA75312}"/>
          </ac:spMkLst>
        </pc:spChg>
        <pc:picChg chg="mod">
          <ac:chgData name="MATTHEW STEPHENS" userId="7a03de36-2293-4284-9927-9983bdda44ee" providerId="ADAL" clId="{BC9D6C2B-5C02-47FF-ACC4-CB3E0526F656}" dt="2025-05-19T16:46:21.896" v="9131" actId="14100"/>
          <ac:picMkLst>
            <pc:docMk/>
            <pc:sldMk cId="1278924453" sldId="270"/>
            <ac:picMk id="4" creationId="{93FD742F-6016-4CA4-B1FF-691A08707AAA}"/>
          </ac:picMkLst>
        </pc:picChg>
        <pc:picChg chg="add mod">
          <ac:chgData name="MATTHEW STEPHENS" userId="7a03de36-2293-4284-9927-9983bdda44ee" providerId="ADAL" clId="{BC9D6C2B-5C02-47FF-ACC4-CB3E0526F656}" dt="2025-05-19T17:12:56.570" v="10809" actId="1076"/>
          <ac:picMkLst>
            <pc:docMk/>
            <pc:sldMk cId="1278924453" sldId="270"/>
            <ac:picMk id="5" creationId="{103636E3-7F11-483C-9338-59EBAA962BFC}"/>
          </ac:picMkLst>
        </pc:picChg>
      </pc:sldChg>
      <pc:sldChg chg="add modAnim modNotesTx">
        <pc:chgData name="MATTHEW STEPHENS" userId="7a03de36-2293-4284-9927-9983bdda44ee" providerId="ADAL" clId="{BC9D6C2B-5C02-47FF-ACC4-CB3E0526F656}" dt="2025-05-19T20:13:56.413" v="18178" actId="20577"/>
        <pc:sldMkLst>
          <pc:docMk/>
          <pc:sldMk cId="2084454758" sldId="271"/>
        </pc:sldMkLst>
      </pc:sldChg>
    </pc:docChg>
  </pc:docChgLst>
  <pc:docChgLst>
    <pc:chgData name="MATTHEW STEPHENS" userId="7a03de36-2293-4284-9927-9983bdda44ee" providerId="ADAL" clId="{D085D2C8-7C11-40F6-86A0-AF1281887C93}"/>
    <pc:docChg chg="undo custSel addSld modSld">
      <pc:chgData name="MATTHEW STEPHENS" userId="7a03de36-2293-4284-9927-9983bdda44ee" providerId="ADAL" clId="{D085D2C8-7C11-40F6-86A0-AF1281887C93}" dt="2025-07-04T13:29:33.601" v="1308" actId="20577"/>
      <pc:docMkLst>
        <pc:docMk/>
      </pc:docMkLst>
      <pc:sldChg chg="modNotesTx">
        <pc:chgData name="MATTHEW STEPHENS" userId="7a03de36-2293-4284-9927-9983bdda44ee" providerId="ADAL" clId="{D085D2C8-7C11-40F6-86A0-AF1281887C93}" dt="2025-07-04T13:18:30.432" v="1213" actId="20577"/>
        <pc:sldMkLst>
          <pc:docMk/>
          <pc:sldMk cId="1923905528" sldId="258"/>
        </pc:sldMkLst>
      </pc:sldChg>
      <pc:sldChg chg="modNotesTx">
        <pc:chgData name="MATTHEW STEPHENS" userId="7a03de36-2293-4284-9927-9983bdda44ee" providerId="ADAL" clId="{D085D2C8-7C11-40F6-86A0-AF1281887C93}" dt="2025-07-04T13:20:05.614" v="1272" actId="20577"/>
        <pc:sldMkLst>
          <pc:docMk/>
          <pc:sldMk cId="111730247" sldId="259"/>
        </pc:sldMkLst>
      </pc:sldChg>
      <pc:sldChg chg="modAnim modNotesTx">
        <pc:chgData name="MATTHEW STEPHENS" userId="7a03de36-2293-4284-9927-9983bdda44ee" providerId="ADAL" clId="{D085D2C8-7C11-40F6-86A0-AF1281887C93}" dt="2025-07-04T13:21:01.135" v="1306" actId="20577"/>
        <pc:sldMkLst>
          <pc:docMk/>
          <pc:sldMk cId="1757130527" sldId="260"/>
        </pc:sldMkLst>
      </pc:sldChg>
      <pc:sldChg chg="addSp modSp modAnim">
        <pc:chgData name="MATTHEW STEPHENS" userId="7a03de36-2293-4284-9927-9983bdda44ee" providerId="ADAL" clId="{D085D2C8-7C11-40F6-86A0-AF1281887C93}" dt="2025-07-04T13:16:16.822" v="1118" actId="14100"/>
        <pc:sldMkLst>
          <pc:docMk/>
          <pc:sldMk cId="1559244059" sldId="261"/>
        </pc:sldMkLst>
        <pc:picChg chg="add mod">
          <ac:chgData name="MATTHEW STEPHENS" userId="7a03de36-2293-4284-9927-9983bdda44ee" providerId="ADAL" clId="{D085D2C8-7C11-40F6-86A0-AF1281887C93}" dt="2025-07-04T13:16:16.822" v="1118" actId="14100"/>
          <ac:picMkLst>
            <pc:docMk/>
            <pc:sldMk cId="1559244059" sldId="261"/>
            <ac:picMk id="5" creationId="{F8D0425D-50C8-4D1B-BB35-C4C2EFF60ABD}"/>
          </ac:picMkLst>
        </pc:picChg>
      </pc:sldChg>
      <pc:sldChg chg="modNotesTx">
        <pc:chgData name="MATTHEW STEPHENS" userId="7a03de36-2293-4284-9927-9983bdda44ee" providerId="ADAL" clId="{D085D2C8-7C11-40F6-86A0-AF1281887C93}" dt="2025-07-04T13:21:27.903" v="1307" actId="20577"/>
        <pc:sldMkLst>
          <pc:docMk/>
          <pc:sldMk cId="2094211574" sldId="262"/>
        </pc:sldMkLst>
      </pc:sldChg>
      <pc:sldChg chg="modNotesTx">
        <pc:chgData name="MATTHEW STEPHENS" userId="7a03de36-2293-4284-9927-9983bdda44ee" providerId="ADAL" clId="{D085D2C8-7C11-40F6-86A0-AF1281887C93}" dt="2025-06-16T11:00:38.912" v="466" actId="20577"/>
        <pc:sldMkLst>
          <pc:docMk/>
          <pc:sldMk cId="1011075444" sldId="263"/>
        </pc:sldMkLst>
      </pc:sldChg>
      <pc:sldChg chg="addSp delSp modSp modTransition delAnim modAnim modNotesTx">
        <pc:chgData name="MATTHEW STEPHENS" userId="7a03de36-2293-4284-9927-9983bdda44ee" providerId="ADAL" clId="{D085D2C8-7C11-40F6-86A0-AF1281887C93}" dt="2025-06-16T11:02:25.616" v="632" actId="20577"/>
        <pc:sldMkLst>
          <pc:docMk/>
          <pc:sldMk cId="1229640622" sldId="264"/>
        </pc:sldMkLst>
        <pc:spChg chg="mod">
          <ac:chgData name="MATTHEW STEPHENS" userId="7a03de36-2293-4284-9927-9983bdda44ee" providerId="ADAL" clId="{D085D2C8-7C11-40F6-86A0-AF1281887C93}" dt="2025-06-16T10:47:46.965" v="40" actId="27636"/>
          <ac:spMkLst>
            <pc:docMk/>
            <pc:sldMk cId="1229640622" sldId="264"/>
            <ac:spMk id="3" creationId="{D44469D7-4414-4EC1-AEDE-42175BF76282}"/>
          </ac:spMkLst>
        </pc:spChg>
        <pc:picChg chg="mod">
          <ac:chgData name="MATTHEW STEPHENS" userId="7a03de36-2293-4284-9927-9983bdda44ee" providerId="ADAL" clId="{D085D2C8-7C11-40F6-86A0-AF1281887C93}" dt="2025-06-16T10:35:34.397" v="12" actId="1076"/>
          <ac:picMkLst>
            <pc:docMk/>
            <pc:sldMk cId="1229640622" sldId="264"/>
            <ac:picMk id="4" creationId="{0C29B7C0-19A7-4C42-802B-C6CF9E351168}"/>
          </ac:picMkLst>
        </pc:picChg>
        <pc:picChg chg="del mod ord">
          <ac:chgData name="MATTHEW STEPHENS" userId="7a03de36-2293-4284-9927-9983bdda44ee" providerId="ADAL" clId="{D085D2C8-7C11-40F6-86A0-AF1281887C93}" dt="2025-06-16T10:47:33.382" v="36" actId="478"/>
          <ac:picMkLst>
            <pc:docMk/>
            <pc:sldMk cId="1229640622" sldId="264"/>
            <ac:picMk id="5" creationId="{AB4C53ED-3B08-4C56-8FBC-9BB1B5073625}"/>
          </ac:picMkLst>
        </pc:picChg>
        <pc:picChg chg="del mod">
          <ac:chgData name="MATTHEW STEPHENS" userId="7a03de36-2293-4284-9927-9983bdda44ee" providerId="ADAL" clId="{D085D2C8-7C11-40F6-86A0-AF1281887C93}" dt="2025-06-16T10:47:36.111" v="37" actId="478"/>
          <ac:picMkLst>
            <pc:docMk/>
            <pc:sldMk cId="1229640622" sldId="264"/>
            <ac:picMk id="6" creationId="{93C2DF63-7000-4824-B846-C262EA10D1EC}"/>
          </ac:picMkLst>
        </pc:picChg>
        <pc:picChg chg="del mod ord">
          <ac:chgData name="MATTHEW STEPHENS" userId="7a03de36-2293-4284-9927-9983bdda44ee" providerId="ADAL" clId="{D085D2C8-7C11-40F6-86A0-AF1281887C93}" dt="2025-06-16T10:47:37.392" v="38" actId="478"/>
          <ac:picMkLst>
            <pc:docMk/>
            <pc:sldMk cId="1229640622" sldId="264"/>
            <ac:picMk id="7" creationId="{623F5FEB-F17B-4579-A06B-FE3437A0C24F}"/>
          </ac:picMkLst>
        </pc:picChg>
        <pc:picChg chg="add del mod modCrop">
          <ac:chgData name="MATTHEW STEPHENS" userId="7a03de36-2293-4284-9927-9983bdda44ee" providerId="ADAL" clId="{D085D2C8-7C11-40F6-86A0-AF1281887C93}" dt="2025-06-16T10:35:19.407" v="10" actId="478"/>
          <ac:picMkLst>
            <pc:docMk/>
            <pc:sldMk cId="1229640622" sldId="264"/>
            <ac:picMk id="8" creationId="{FA1B99FD-0F65-4E2C-A0D9-5EA3DE65204D}"/>
          </ac:picMkLst>
        </pc:picChg>
        <pc:picChg chg="add mod ord">
          <ac:chgData name="MATTHEW STEPHENS" userId="7a03de36-2293-4284-9927-9983bdda44ee" providerId="ADAL" clId="{D085D2C8-7C11-40F6-86A0-AF1281887C93}" dt="2025-06-16T10:47:07.634" v="34" actId="14100"/>
          <ac:picMkLst>
            <pc:docMk/>
            <pc:sldMk cId="1229640622" sldId="264"/>
            <ac:picMk id="9" creationId="{171721F9-F589-4E21-B313-875E947BC4D9}"/>
          </ac:picMkLst>
        </pc:picChg>
      </pc:sldChg>
      <pc:sldChg chg="modNotesTx">
        <pc:chgData name="MATTHEW STEPHENS" userId="7a03de36-2293-4284-9927-9983bdda44ee" providerId="ADAL" clId="{D085D2C8-7C11-40F6-86A0-AF1281887C93}" dt="2025-06-16T11:04:23.123" v="747" actId="114"/>
        <pc:sldMkLst>
          <pc:docMk/>
          <pc:sldMk cId="1213451938" sldId="265"/>
        </pc:sldMkLst>
      </pc:sldChg>
      <pc:sldChg chg="modNotesTx">
        <pc:chgData name="MATTHEW STEPHENS" userId="7a03de36-2293-4284-9927-9983bdda44ee" providerId="ADAL" clId="{D085D2C8-7C11-40F6-86A0-AF1281887C93}" dt="2025-06-16T11:07:45.796" v="934" actId="20577"/>
        <pc:sldMkLst>
          <pc:docMk/>
          <pc:sldMk cId="3969541678" sldId="267"/>
        </pc:sldMkLst>
      </pc:sldChg>
      <pc:sldChg chg="modNotesTx">
        <pc:chgData name="MATTHEW STEPHENS" userId="7a03de36-2293-4284-9927-9983bdda44ee" providerId="ADAL" clId="{D085D2C8-7C11-40F6-86A0-AF1281887C93}" dt="2025-06-16T10:59:44.385" v="449" actId="20577"/>
        <pc:sldMkLst>
          <pc:docMk/>
          <pc:sldMk cId="2941569246" sldId="269"/>
        </pc:sldMkLst>
      </pc:sldChg>
      <pc:sldChg chg="modNotesTx">
        <pc:chgData name="MATTHEW STEPHENS" userId="7a03de36-2293-4284-9927-9983bdda44ee" providerId="ADAL" clId="{D085D2C8-7C11-40F6-86A0-AF1281887C93}" dt="2025-06-16T11:05:32.676" v="811" actId="20577"/>
        <pc:sldMkLst>
          <pc:docMk/>
          <pc:sldMk cId="1278924453" sldId="270"/>
        </pc:sldMkLst>
      </pc:sldChg>
      <pc:sldChg chg="modNotesTx">
        <pc:chgData name="MATTHEW STEPHENS" userId="7a03de36-2293-4284-9927-9983bdda44ee" providerId="ADAL" clId="{D085D2C8-7C11-40F6-86A0-AF1281887C93}" dt="2025-07-04T13:29:33.601" v="1308" actId="20577"/>
        <pc:sldMkLst>
          <pc:docMk/>
          <pc:sldMk cId="2084454758" sldId="271"/>
        </pc:sldMkLst>
      </pc:sldChg>
      <pc:sldChg chg="delSp modSp add modAnim modNotesTx">
        <pc:chgData name="MATTHEW STEPHENS" userId="7a03de36-2293-4284-9927-9983bdda44ee" providerId="ADAL" clId="{D085D2C8-7C11-40F6-86A0-AF1281887C93}" dt="2025-06-16T11:04:11.604" v="746" actId="20577"/>
        <pc:sldMkLst>
          <pc:docMk/>
          <pc:sldMk cId="3307103660" sldId="272"/>
        </pc:sldMkLst>
        <pc:spChg chg="mod">
          <ac:chgData name="MATTHEW STEPHENS" userId="7a03de36-2293-4284-9927-9983bdda44ee" providerId="ADAL" clId="{D085D2C8-7C11-40F6-86A0-AF1281887C93}" dt="2025-06-16T10:48:51.482" v="56" actId="20577"/>
          <ac:spMkLst>
            <pc:docMk/>
            <pc:sldMk cId="3307103660" sldId="272"/>
            <ac:spMk id="3" creationId="{D44469D7-4414-4EC1-AEDE-42175BF76282}"/>
          </ac:spMkLst>
        </pc:spChg>
        <pc:picChg chg="del">
          <ac:chgData name="MATTHEW STEPHENS" userId="7a03de36-2293-4284-9927-9983bdda44ee" providerId="ADAL" clId="{D085D2C8-7C11-40F6-86A0-AF1281887C93}" dt="2025-06-16T10:48:39.831" v="50" actId="478"/>
          <ac:picMkLst>
            <pc:docMk/>
            <pc:sldMk cId="3307103660" sldId="272"/>
            <ac:picMk id="4" creationId="{0C29B7C0-19A7-4C42-802B-C6CF9E35116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D4823-6D56-4206-9A9C-79A3023B7F3C}" type="datetimeFigureOut">
              <a:rPr lang="en-GB" smtClean="0"/>
              <a:t>04/07/2025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8E54A-7129-4D50-983C-CBFF608BA3C4}" type="slidenum">
              <a:rPr lang="en-GB" smtClean="0"/>
              <a:t>‹#›</a:t>
            </a:fld>
            <a:endParaRPr lang="en-GB"/>
          </a:p>
        </p:txBody>
      </p:sp>
    </p:spTree>
    <p:extLst>
      <p:ext uri="{BB962C8B-B14F-4D97-AF65-F5344CB8AC3E}">
        <p14:creationId xmlns:p14="http://schemas.microsoft.com/office/powerpoint/2010/main" val="373096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be discussing today the brief printed life of the </a:t>
            </a:r>
            <a:r>
              <a:rPr lang="en-GB" i="1" dirty="0" err="1"/>
              <a:t>Fonetic</a:t>
            </a:r>
            <a:r>
              <a:rPr lang="en-GB" i="1" dirty="0"/>
              <a:t> </a:t>
            </a:r>
            <a:r>
              <a:rPr lang="en-GB" i="1" dirty="0" err="1"/>
              <a:t>Nuz</a:t>
            </a:r>
            <a:r>
              <a:rPr lang="en-GB" i="1" dirty="0"/>
              <a:t>, </a:t>
            </a:r>
            <a:r>
              <a:rPr lang="en-GB" i="0" dirty="0"/>
              <a:t>which was published from January to May 1849. </a:t>
            </a:r>
            <a:r>
              <a:rPr lang="en-GB" dirty="0"/>
              <a:t>To guide this presentation – and in keeping with the theme of this panel – I’m going to try to answer these two questions: </a:t>
            </a:r>
          </a:p>
          <a:p>
            <a:endParaRPr lang="en-GB" dirty="0"/>
          </a:p>
          <a:p>
            <a:r>
              <a:rPr lang="en-GB" dirty="0"/>
              <a:t>Was the short life of the </a:t>
            </a:r>
            <a:r>
              <a:rPr lang="en-GB" i="1" dirty="0" err="1"/>
              <a:t>Fonetic</a:t>
            </a:r>
            <a:r>
              <a:rPr lang="en-GB" i="1" dirty="0"/>
              <a:t> </a:t>
            </a:r>
            <a:r>
              <a:rPr lang="en-GB" i="1" dirty="0" err="1"/>
              <a:t>Nuz</a:t>
            </a:r>
            <a:r>
              <a:rPr lang="en-GB" i="1" dirty="0"/>
              <a:t> </a:t>
            </a:r>
            <a:r>
              <a:rPr lang="en-GB" dirty="0"/>
              <a:t>inevitable?</a:t>
            </a:r>
          </a:p>
          <a:p>
            <a:r>
              <a:rPr lang="en-GB" dirty="0"/>
              <a:t>To what extent should it be considered representative of a failed vision?</a:t>
            </a:r>
          </a:p>
          <a:p>
            <a:r>
              <a:rPr lang="en-GB" dirty="0"/>
              <a:t>The </a:t>
            </a:r>
            <a:r>
              <a:rPr lang="en-GB" i="1" dirty="0" err="1"/>
              <a:t>Fonetic</a:t>
            </a:r>
            <a:r>
              <a:rPr lang="en-GB" i="1" dirty="0"/>
              <a:t> </a:t>
            </a:r>
            <a:r>
              <a:rPr lang="en-GB" i="1" dirty="0" err="1"/>
              <a:t>Nuz</a:t>
            </a:r>
            <a:r>
              <a:rPr lang="en-GB" dirty="0"/>
              <a:t>, as we will see, was launched claiming to have found a way of addressing a key cause of illiteracy – the disconnect between spoken and written English. But how significant was illiteracy as problem in 1849?</a:t>
            </a:r>
          </a:p>
        </p:txBody>
      </p:sp>
      <p:sp>
        <p:nvSpPr>
          <p:cNvPr id="4" name="Slide Number Placeholder 3"/>
          <p:cNvSpPr>
            <a:spLocks noGrp="1"/>
          </p:cNvSpPr>
          <p:nvPr>
            <p:ph type="sldNum" sz="quarter" idx="5"/>
          </p:nvPr>
        </p:nvSpPr>
        <p:spPr/>
        <p:txBody>
          <a:bodyPr/>
          <a:lstStyle/>
          <a:p>
            <a:fld id="{DE68E54A-7129-4D50-983C-CBFF608BA3C4}" type="slidenum">
              <a:rPr lang="en-GB" smtClean="0"/>
              <a:t>2</a:t>
            </a:fld>
            <a:endParaRPr lang="en-GB"/>
          </a:p>
        </p:txBody>
      </p:sp>
    </p:spTree>
    <p:extLst>
      <p:ext uri="{BB962C8B-B14F-4D97-AF65-F5344CB8AC3E}">
        <p14:creationId xmlns:p14="http://schemas.microsoft.com/office/powerpoint/2010/main" val="4132453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Aside from its campaigning matter, the paper covered more conventional matter, including foreign news – here is an example of a report on the situation in France – [CLICK] and Parliamentary items, such as this on Cobden’s proposal for a National Budget. As educated, literate people, we can decode it without too much difficulty; but I’d love to be able to ask Ellis why this orthographic presentation made it more readily accessible to the illiterate. [CLICK] Adverts were presented in both conventional and phonetic orthography, as in this example.</a:t>
            </a:r>
          </a:p>
        </p:txBody>
      </p:sp>
      <p:sp>
        <p:nvSpPr>
          <p:cNvPr id="4" name="Slide Number Placeholder 3"/>
          <p:cNvSpPr>
            <a:spLocks noGrp="1"/>
          </p:cNvSpPr>
          <p:nvPr>
            <p:ph type="sldNum" sz="quarter" idx="5"/>
          </p:nvPr>
        </p:nvSpPr>
        <p:spPr/>
        <p:txBody>
          <a:bodyPr/>
          <a:lstStyle/>
          <a:p>
            <a:fld id="{DE68E54A-7129-4D50-983C-CBFF608BA3C4}" type="slidenum">
              <a:rPr lang="en-GB" smtClean="0"/>
              <a:t>11</a:t>
            </a:fld>
            <a:endParaRPr lang="en-GB"/>
          </a:p>
        </p:txBody>
      </p:sp>
    </p:spTree>
    <p:extLst>
      <p:ext uri="{BB962C8B-B14F-4D97-AF65-F5344CB8AC3E}">
        <p14:creationId xmlns:p14="http://schemas.microsoft.com/office/powerpoint/2010/main" val="299562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The </a:t>
            </a:r>
            <a:r>
              <a:rPr lang="en-GB" i="1" dirty="0">
                <a:solidFill>
                  <a:schemeClr val="bg1"/>
                </a:solidFill>
              </a:rPr>
              <a:t>North British Daily Mail</a:t>
            </a:r>
            <a:r>
              <a:rPr lang="en-GB" dirty="0">
                <a:solidFill>
                  <a:schemeClr val="bg1"/>
                </a:solidFill>
              </a:rPr>
              <a:t>, reviewing an advance copy, offered a typical response to Ellis’s innovation on 15</a:t>
            </a:r>
            <a:r>
              <a:rPr lang="en-GB" baseline="30000" dirty="0">
                <a:solidFill>
                  <a:schemeClr val="bg1"/>
                </a:solidFill>
              </a:rPr>
              <a:t>th</a:t>
            </a:r>
            <a:r>
              <a:rPr lang="en-GB" dirty="0">
                <a:solidFill>
                  <a:schemeClr val="bg1"/>
                </a:solidFill>
              </a:rPr>
              <a:t> December 1848.</a:t>
            </a:r>
          </a:p>
          <a:p>
            <a:endParaRPr lang="en-GB" dirty="0"/>
          </a:p>
        </p:txBody>
      </p:sp>
      <p:sp>
        <p:nvSpPr>
          <p:cNvPr id="4" name="Slide Number Placeholder 3"/>
          <p:cNvSpPr>
            <a:spLocks noGrp="1"/>
          </p:cNvSpPr>
          <p:nvPr>
            <p:ph type="sldNum" sz="quarter" idx="5"/>
          </p:nvPr>
        </p:nvSpPr>
        <p:spPr/>
        <p:txBody>
          <a:bodyPr/>
          <a:lstStyle/>
          <a:p>
            <a:fld id="{DE68E54A-7129-4D50-983C-CBFF608BA3C4}" type="slidenum">
              <a:rPr lang="en-GB" smtClean="0"/>
              <a:t>12</a:t>
            </a:fld>
            <a:endParaRPr lang="en-GB"/>
          </a:p>
        </p:txBody>
      </p:sp>
    </p:spTree>
    <p:extLst>
      <p:ext uri="{BB962C8B-B14F-4D97-AF65-F5344CB8AC3E}">
        <p14:creationId xmlns:p14="http://schemas.microsoft.com/office/powerpoint/2010/main" val="2725081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‘Madness has adopted a variety of methods’, it says. The idea is ‘the most insane thing out of Bedlam’ which rejects all the conventions of respected grammarians. One wonders if Ellis was braced for such a sneering response to his idealistic vision.</a:t>
            </a:r>
          </a:p>
          <a:p>
            <a:endParaRPr lang="en-GB" dirty="0"/>
          </a:p>
          <a:p>
            <a:endParaRPr lang="en-GB" dirty="0"/>
          </a:p>
        </p:txBody>
      </p:sp>
      <p:sp>
        <p:nvSpPr>
          <p:cNvPr id="4" name="Slide Number Placeholder 3"/>
          <p:cNvSpPr>
            <a:spLocks noGrp="1"/>
          </p:cNvSpPr>
          <p:nvPr>
            <p:ph type="sldNum" sz="quarter" idx="5"/>
          </p:nvPr>
        </p:nvSpPr>
        <p:spPr/>
        <p:txBody>
          <a:bodyPr/>
          <a:lstStyle/>
          <a:p>
            <a:fld id="{DE68E54A-7129-4D50-983C-CBFF608BA3C4}" type="slidenum">
              <a:rPr lang="en-GB" smtClean="0"/>
              <a:t>13</a:t>
            </a:fld>
            <a:endParaRPr lang="en-GB"/>
          </a:p>
        </p:txBody>
      </p:sp>
    </p:spTree>
    <p:extLst>
      <p:ext uri="{BB962C8B-B14F-4D97-AF65-F5344CB8AC3E}">
        <p14:creationId xmlns:p14="http://schemas.microsoft.com/office/powerpoint/2010/main" val="13983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just five months, Alexander Ellis called time on the newspaper, announcing it with this notice. [CLICK] The subsequent, longer piece in the paper details the economics involved, noting that ‘it would require a sale of 9,000 copies to repay the outlay’. Such sales are admitted to be unachievable at that time. However, Ellis states that ‘we can look back on the published numbers of the </a:t>
            </a:r>
            <a:r>
              <a:rPr lang="en-GB" i="1" dirty="0" err="1"/>
              <a:t>Fonetic</a:t>
            </a:r>
            <a:r>
              <a:rPr lang="en-GB" i="1" dirty="0"/>
              <a:t> </a:t>
            </a:r>
            <a:r>
              <a:rPr lang="en-GB" i="1" dirty="0" err="1"/>
              <a:t>Nuz</a:t>
            </a:r>
            <a:r>
              <a:rPr lang="en-GB" i="1" dirty="0"/>
              <a:t> </a:t>
            </a:r>
            <a:r>
              <a:rPr lang="en-GB" dirty="0"/>
              <a:t>with satisfaction; but the number of persons yet interested in the Reform who can or will purchase a newspaper is too limited to meet the great outlay…We must own that the publication of the </a:t>
            </a:r>
            <a:r>
              <a:rPr lang="en-GB" i="1" dirty="0" err="1"/>
              <a:t>Fonetic</a:t>
            </a:r>
            <a:r>
              <a:rPr lang="en-GB" i="1" dirty="0"/>
              <a:t> </a:t>
            </a:r>
            <a:r>
              <a:rPr lang="en-GB" i="1" dirty="0" err="1"/>
              <a:t>Nuz</a:t>
            </a:r>
            <a:r>
              <a:rPr lang="en-GB" i="1" dirty="0"/>
              <a:t> </a:t>
            </a:r>
            <a:r>
              <a:rPr lang="en-GB" dirty="0"/>
              <a:t>has been premature.’ [CLICK]</a:t>
            </a:r>
            <a:r>
              <a:rPr lang="en-GB" sz="1200" kern="1200" dirty="0">
                <a:solidFill>
                  <a:schemeClr val="tx1"/>
                </a:solidFill>
                <a:effectLst/>
                <a:latin typeface="+mn-lt"/>
                <a:ea typeface="+mn-ea"/>
                <a:cs typeface="+mn-cs"/>
              </a:rPr>
              <a:t> The </a:t>
            </a:r>
            <a:r>
              <a:rPr lang="en-GB" sz="1200" i="1" kern="1200" dirty="0" err="1">
                <a:solidFill>
                  <a:schemeClr val="tx1"/>
                </a:solidFill>
                <a:effectLst/>
                <a:latin typeface="+mn-lt"/>
                <a:ea typeface="+mn-ea"/>
                <a:cs typeface="+mn-cs"/>
              </a:rPr>
              <a:t>Nuz</a:t>
            </a:r>
            <a:r>
              <a:rPr lang="en-GB" sz="1200" kern="1200" dirty="0">
                <a:solidFill>
                  <a:schemeClr val="tx1"/>
                </a:solidFill>
                <a:effectLst/>
                <a:latin typeface="+mn-lt"/>
                <a:ea typeface="+mn-ea"/>
                <a:cs typeface="+mn-cs"/>
              </a:rPr>
              <a:t> was not the only publication around this time championing Spelling Reform. The Waterloo Directory has entries for a </a:t>
            </a:r>
            <a:r>
              <a:rPr lang="en-GB" sz="1200" i="1" kern="1200" dirty="0" err="1">
                <a:solidFill>
                  <a:schemeClr val="tx1"/>
                </a:solidFill>
                <a:effectLst/>
                <a:latin typeface="+mn-lt"/>
                <a:ea typeface="+mn-ea"/>
                <a:cs typeface="+mn-cs"/>
              </a:rPr>
              <a:t>Fonetic</a:t>
            </a:r>
            <a:r>
              <a:rPr lang="en-GB" sz="1200" i="1" kern="1200" dirty="0">
                <a:solidFill>
                  <a:schemeClr val="tx1"/>
                </a:solidFill>
                <a:effectLst/>
                <a:latin typeface="+mn-lt"/>
                <a:ea typeface="+mn-ea"/>
                <a:cs typeface="+mn-cs"/>
              </a:rPr>
              <a:t> Correspondent</a:t>
            </a:r>
            <a:r>
              <a:rPr lang="en-GB" sz="1200" kern="1200" dirty="0">
                <a:solidFill>
                  <a:schemeClr val="tx1"/>
                </a:solidFill>
                <a:effectLst/>
                <a:latin typeface="+mn-lt"/>
                <a:ea typeface="+mn-ea"/>
                <a:cs typeface="+mn-cs"/>
              </a:rPr>
              <a:t> (1848) and a </a:t>
            </a:r>
            <a:r>
              <a:rPr lang="en-GB" sz="1200" i="1" kern="1200" dirty="0" err="1">
                <a:solidFill>
                  <a:schemeClr val="tx1"/>
                </a:solidFill>
                <a:effectLst/>
                <a:latin typeface="+mn-lt"/>
                <a:ea typeface="+mn-ea"/>
                <a:cs typeface="+mn-cs"/>
              </a:rPr>
              <a:t>Fonetic</a:t>
            </a:r>
            <a:r>
              <a:rPr lang="en-GB" sz="1200" i="1" kern="1200" dirty="0">
                <a:solidFill>
                  <a:schemeClr val="tx1"/>
                </a:solidFill>
                <a:effectLst/>
                <a:latin typeface="+mn-lt"/>
                <a:ea typeface="+mn-ea"/>
                <a:cs typeface="+mn-cs"/>
              </a:rPr>
              <a:t> Almanac</a:t>
            </a:r>
            <a:r>
              <a:rPr lang="en-GB" sz="1200" kern="1200" dirty="0">
                <a:solidFill>
                  <a:schemeClr val="tx1"/>
                </a:solidFill>
                <a:effectLst/>
                <a:latin typeface="+mn-lt"/>
                <a:ea typeface="+mn-ea"/>
                <a:cs typeface="+mn-cs"/>
              </a:rPr>
              <a:t> (1852-3). As the dates suggest, neither made a lasting impression. Ellis’s own successor title, </a:t>
            </a:r>
            <a:r>
              <a:rPr lang="en-GB" sz="1200" i="1" kern="1200" dirty="0">
                <a:solidFill>
                  <a:schemeClr val="tx1"/>
                </a:solidFill>
                <a:effectLst/>
                <a:latin typeface="+mn-lt"/>
                <a:ea typeface="+mn-ea"/>
                <a:cs typeface="+mn-cs"/>
              </a:rPr>
              <a:t>Spelling Reformer</a:t>
            </a:r>
            <a:r>
              <a:rPr lang="en-GB" sz="1200" kern="1200" dirty="0">
                <a:solidFill>
                  <a:schemeClr val="tx1"/>
                </a:solidFill>
                <a:effectLst/>
                <a:latin typeface="+mn-lt"/>
                <a:ea typeface="+mn-ea"/>
                <a:cs typeface="+mn-cs"/>
              </a:rPr>
              <a:t>, was launched as a monthly periodical in June 1849 and sustained for only eight issues. Britain was not yet ready to embrace a new Phonetic Alphabet. Ellis apparently had sufficient acumen to know when he was beaten. Rather more enduring in terms of the general interest was the </a:t>
            </a:r>
            <a:r>
              <a:rPr lang="en-GB" sz="1200" i="1" kern="1200" dirty="0">
                <a:solidFill>
                  <a:schemeClr val="tx1"/>
                </a:solidFill>
                <a:effectLst/>
                <a:latin typeface="+mn-lt"/>
                <a:ea typeface="+mn-ea"/>
                <a:cs typeface="+mn-cs"/>
              </a:rPr>
              <a:t>Phonographic Journal </a:t>
            </a:r>
            <a:r>
              <a:rPr lang="en-GB" sz="1200" kern="1200" dirty="0">
                <a:solidFill>
                  <a:schemeClr val="tx1"/>
                </a:solidFill>
                <a:effectLst/>
                <a:latin typeface="+mn-lt"/>
                <a:ea typeface="+mn-ea"/>
                <a:cs typeface="+mn-cs"/>
              </a:rPr>
              <a:t>launched by Pitman in 1843, which experienced several title changes before settling on the </a:t>
            </a:r>
            <a:r>
              <a:rPr lang="en-GB" sz="1200" i="1" kern="1200" dirty="0" err="1">
                <a:solidFill>
                  <a:schemeClr val="tx1"/>
                </a:solidFill>
                <a:effectLst/>
                <a:latin typeface="+mn-lt"/>
                <a:ea typeface="+mn-ea"/>
                <a:cs typeface="+mn-cs"/>
              </a:rPr>
              <a:t>Fonetic</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Jurnal</a:t>
            </a:r>
            <a:r>
              <a:rPr lang="en-GB" sz="1200" kern="1200" dirty="0">
                <a:solidFill>
                  <a:schemeClr val="tx1"/>
                </a:solidFill>
                <a:effectLst/>
                <a:latin typeface="+mn-lt"/>
                <a:ea typeface="+mn-ea"/>
                <a:cs typeface="+mn-cs"/>
              </a:rPr>
              <a:t> in 1851 and continuing for much longer. </a:t>
            </a:r>
            <a:r>
              <a:rPr lang="en-GB" dirty="0"/>
              <a:t>[CLICK] Here’s the volume title page from 1882 which, interestingly, affects standard orthography!</a:t>
            </a:r>
          </a:p>
        </p:txBody>
      </p:sp>
      <p:sp>
        <p:nvSpPr>
          <p:cNvPr id="4" name="Slide Number Placeholder 3"/>
          <p:cNvSpPr>
            <a:spLocks noGrp="1"/>
          </p:cNvSpPr>
          <p:nvPr>
            <p:ph type="sldNum" sz="quarter" idx="5"/>
          </p:nvPr>
        </p:nvSpPr>
        <p:spPr/>
        <p:txBody>
          <a:bodyPr/>
          <a:lstStyle/>
          <a:p>
            <a:fld id="{DE68E54A-7129-4D50-983C-CBFF608BA3C4}" type="slidenum">
              <a:rPr lang="en-GB" smtClean="0"/>
              <a:t>14</a:t>
            </a:fld>
            <a:endParaRPr lang="en-GB"/>
          </a:p>
        </p:txBody>
      </p:sp>
    </p:spTree>
    <p:extLst>
      <p:ext uri="{BB962C8B-B14F-4D97-AF65-F5344CB8AC3E}">
        <p14:creationId xmlns:p14="http://schemas.microsoft.com/office/powerpoint/2010/main" val="4197602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Ellis conceded that his idea was ahead of its time, </a:t>
            </a:r>
            <a:r>
              <a:rPr lang="en-GB" dirty="0"/>
              <a:t>[CLICK] </a:t>
            </a:r>
            <a:r>
              <a:rPr lang="en-GB" sz="1200" kern="1200" dirty="0">
                <a:solidFill>
                  <a:schemeClr val="tx1"/>
                </a:solidFill>
                <a:effectLst/>
                <a:latin typeface="+mn-lt"/>
                <a:ea typeface="+mn-ea"/>
                <a:cs typeface="+mn-cs"/>
              </a:rPr>
              <a:t>yet spelling reform as an</a:t>
            </a:r>
            <a:r>
              <a:rPr lang="en-GB" dirty="0"/>
              <a:t> idea resurfaced again in </a:t>
            </a:r>
            <a:r>
              <a:rPr lang="en-GB" sz="1200" kern="1200" dirty="0">
                <a:solidFill>
                  <a:schemeClr val="tx1"/>
                </a:solidFill>
                <a:effectLst/>
                <a:latin typeface="+mn-lt"/>
                <a:ea typeface="+mn-ea"/>
                <a:cs typeface="+mn-cs"/>
              </a:rPr>
              <a:t>1880 in Britain, when two new publications appeared. One was </a:t>
            </a:r>
            <a:r>
              <a:rPr lang="en-GB" sz="1200" i="1" kern="1200" dirty="0">
                <a:solidFill>
                  <a:schemeClr val="tx1"/>
                </a:solidFill>
                <a:effectLst/>
                <a:latin typeface="+mn-lt"/>
                <a:ea typeface="+mn-ea"/>
                <a:cs typeface="+mn-cs"/>
              </a:rPr>
              <a:t>The Spelling Experimenter and Phonetic Investigator</a:t>
            </a:r>
            <a:r>
              <a:rPr lang="en-GB" sz="1200" kern="1200" dirty="0">
                <a:solidFill>
                  <a:schemeClr val="tx1"/>
                </a:solidFill>
                <a:effectLst/>
                <a:latin typeface="+mn-lt"/>
                <a:ea typeface="+mn-ea"/>
                <a:cs typeface="+mn-cs"/>
              </a:rPr>
              <a:t>, published by Pitman (him again) until 1883; and the English Spelling Reform Association’s own publication, pithily entitled </a:t>
            </a:r>
            <a:r>
              <a:rPr lang="en-GB" sz="1200" i="1" kern="1200" dirty="0">
                <a:solidFill>
                  <a:schemeClr val="tx1"/>
                </a:solidFill>
                <a:effectLst/>
                <a:latin typeface="+mn-lt"/>
                <a:ea typeface="+mn-ea"/>
                <a:cs typeface="+mn-cs"/>
              </a:rPr>
              <a:t>Spelling Reformer and Journal of the English Spelling Reform Association</a:t>
            </a:r>
            <a:r>
              <a:rPr lang="en-GB" sz="1200" kern="1200" dirty="0">
                <a:solidFill>
                  <a:schemeClr val="tx1"/>
                </a:solidFill>
                <a:effectLst/>
                <a:latin typeface="+mn-lt"/>
                <a:ea typeface="+mn-ea"/>
                <a:cs typeface="+mn-cs"/>
              </a:rPr>
              <a:t>, which appeared between 1880 and 1881. </a:t>
            </a:r>
            <a:r>
              <a:rPr lang="en-GB" dirty="0"/>
              <a:t>[CLICK] In the twentieth century, simplified spelling was pursued on both sides of the Atlantic, with more obvious effect in the English of the United States than in Britain. A key supporter of reform in Britain was [CLICK] author George Bernard Shaw, whereas in the USA [CLICK] Theodore Roosevelt championed the work of the Simplified Spelling Board, an organisation supported financially by steel magnate Andrew Carnegie. In terms of broader legacy, [CLICK] both the science of phonetics and the use of phonics in the early stages of literacy acquisition all had roots in these earlier campaigns. And I heartily recommend [CLICK] this new work as an entertaining summary of the history of spelling reform. (Thanks to Linda for pointing me to that one!)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68E54A-7129-4D50-983C-CBFF608BA3C4}" type="slidenum">
              <a:rPr lang="en-GB" smtClean="0"/>
              <a:t>15</a:t>
            </a:fld>
            <a:endParaRPr lang="en-GB"/>
          </a:p>
        </p:txBody>
      </p:sp>
    </p:spTree>
    <p:extLst>
      <p:ext uri="{BB962C8B-B14F-4D97-AF65-F5344CB8AC3E}">
        <p14:creationId xmlns:p14="http://schemas.microsoft.com/office/powerpoint/2010/main" val="423118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was the short life of the </a:t>
            </a:r>
            <a:r>
              <a:rPr lang="en-GB" i="1" dirty="0" err="1"/>
              <a:t>Fonetic</a:t>
            </a:r>
            <a:r>
              <a:rPr lang="en-GB" i="1" dirty="0"/>
              <a:t> </a:t>
            </a:r>
            <a:r>
              <a:rPr lang="en-GB" i="1" dirty="0" err="1"/>
              <a:t>Nuz</a:t>
            </a:r>
            <a:r>
              <a:rPr lang="en-GB" i="1" dirty="0"/>
              <a:t> </a:t>
            </a:r>
            <a:r>
              <a:rPr lang="en-GB" dirty="0"/>
              <a:t>inevitable? In retrospect, yes. Ellis was testing a personal belief that an alphabet based on a more direct relationship between phoneme and grapheme would improve literacy. Beyond its stated purpose as a practical demonstration of the new alphabet, the price of the </a:t>
            </a:r>
            <a:r>
              <a:rPr lang="en-GB" i="1" dirty="0" err="1"/>
              <a:t>Nuz</a:t>
            </a:r>
            <a:r>
              <a:rPr lang="en-GB" dirty="0"/>
              <a:t> meant that it was unlikely to attract those would-be readers to it and would rather be a curiosity piece for already interested parties. [CLICK] Was it, then, a failure? </a:t>
            </a:r>
            <a:r>
              <a:rPr lang="en-GB"/>
              <a:t>Not </a:t>
            </a:r>
            <a:r>
              <a:rPr lang="en-GB" dirty="0"/>
              <a:t>according to Ellis, who claimed, ‘It has been far from being a failure; on the contrary, it has been very successful in raising the sympathies of friends, in extending an knowledge of the Reform into quarters where it would have been otherwise scarcely known, and in giving it a reality in the minds of men.’ </a:t>
            </a:r>
            <a:r>
              <a:rPr lang="en-GB" sz="1200" kern="1200" dirty="0">
                <a:solidFill>
                  <a:schemeClr val="tx1"/>
                </a:solidFill>
                <a:effectLst/>
                <a:latin typeface="+mn-lt"/>
                <a:ea typeface="+mn-ea"/>
                <a:cs typeface="+mn-cs"/>
              </a:rPr>
              <a:t>This seems a reasonable claim; </a:t>
            </a:r>
            <a:r>
              <a:rPr lang="en-GB" dirty="0"/>
              <a:t> </a:t>
            </a:r>
            <a:r>
              <a:rPr lang="en-GB" sz="1200" kern="1200" dirty="0">
                <a:solidFill>
                  <a:schemeClr val="tx1"/>
                </a:solidFill>
                <a:effectLst/>
                <a:latin typeface="+mn-lt"/>
                <a:ea typeface="+mn-ea"/>
                <a:cs typeface="+mn-cs"/>
              </a:rPr>
              <a:t>It can be said to have been a successful practical demonstration in printing with a Phonetic Alphabet and it played a part in raising awareness of the general Spelling Reform campaign. I would argue that the </a:t>
            </a:r>
            <a:r>
              <a:rPr lang="en-GB" sz="1200" i="1" kern="1200" dirty="0" err="1">
                <a:solidFill>
                  <a:schemeClr val="tx1"/>
                </a:solidFill>
                <a:effectLst/>
                <a:latin typeface="+mn-lt"/>
                <a:ea typeface="+mn-ea"/>
                <a:cs typeface="+mn-cs"/>
              </a:rPr>
              <a:t>Fonetic</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Nuz</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stands as a record of an experiment in reform that was sincerely intended to be of benefit to all – a laudable instance of Victorian paternalism if, ultimately, an unachievable aim. The reason for this is probably best expressed </a:t>
            </a:r>
            <a:r>
              <a:rPr lang="en-GB" dirty="0"/>
              <a:t>[CLICK] </a:t>
            </a:r>
            <a:r>
              <a:rPr lang="en-GB" sz="1200" kern="1200" dirty="0">
                <a:solidFill>
                  <a:schemeClr val="tx1"/>
                </a:solidFill>
                <a:effectLst/>
                <a:latin typeface="+mn-lt"/>
                <a:ea typeface="+mn-ea"/>
                <a:cs typeface="+mn-cs"/>
              </a:rPr>
              <a:t>by sometime reform enthusiast Mark Twain, who concluded: ‘Simplified spelling is all right, but, like chastity, you can carry it too far.’</a:t>
            </a:r>
          </a:p>
        </p:txBody>
      </p:sp>
      <p:sp>
        <p:nvSpPr>
          <p:cNvPr id="4" name="Slide Number Placeholder 3"/>
          <p:cNvSpPr>
            <a:spLocks noGrp="1"/>
          </p:cNvSpPr>
          <p:nvPr>
            <p:ph type="sldNum" sz="quarter" idx="5"/>
          </p:nvPr>
        </p:nvSpPr>
        <p:spPr/>
        <p:txBody>
          <a:bodyPr/>
          <a:lstStyle/>
          <a:p>
            <a:fld id="{DE68E54A-7129-4D50-983C-CBFF608BA3C4}" type="slidenum">
              <a:rPr lang="en-GB" smtClean="0"/>
              <a:t>16</a:t>
            </a:fld>
            <a:endParaRPr lang="en-GB"/>
          </a:p>
        </p:txBody>
      </p:sp>
    </p:spTree>
    <p:extLst>
      <p:ext uri="{BB962C8B-B14F-4D97-AF65-F5344CB8AC3E}">
        <p14:creationId xmlns:p14="http://schemas.microsoft.com/office/powerpoint/2010/main" val="423328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graph demonstrates general literacy rates for males and females in England over time. Between 1800 and 1850, according to these measures, over 60% of men were literate. However, the standard measure of literacy was the ability to sign one’s name in the marriage register – hardly a reliable test as one can surely be taught by rote to draw a shape without comprehending its elements! Schooling was increasingly available but considered neither necessary nor, often, useful for the masses. The Establishment’s enduring fear of the mob meant that they were apprehensive lest the ability to read encouraged the dissemination of seditious literature. We know, of course, that illiteracy was no barrier to interest in social and political matters.</a:t>
            </a:r>
          </a:p>
        </p:txBody>
      </p:sp>
      <p:sp>
        <p:nvSpPr>
          <p:cNvPr id="4" name="Slide Number Placeholder 3"/>
          <p:cNvSpPr>
            <a:spLocks noGrp="1"/>
          </p:cNvSpPr>
          <p:nvPr>
            <p:ph type="sldNum" sz="quarter" idx="5"/>
          </p:nvPr>
        </p:nvSpPr>
        <p:spPr/>
        <p:txBody>
          <a:bodyPr/>
          <a:lstStyle/>
          <a:p>
            <a:fld id="{DE68E54A-7129-4D50-983C-CBFF608BA3C4}" type="slidenum">
              <a:rPr lang="en-GB" smtClean="0"/>
              <a:t>3</a:t>
            </a:fld>
            <a:endParaRPr lang="en-GB"/>
          </a:p>
        </p:txBody>
      </p:sp>
    </p:spTree>
    <p:extLst>
      <p:ext uri="{BB962C8B-B14F-4D97-AF65-F5344CB8AC3E}">
        <p14:creationId xmlns:p14="http://schemas.microsoft.com/office/powerpoint/2010/main" val="324430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Thinking about spelling itself begs the inevitable question: why is English spelling so odd? Something that probably every primary or Elementary school teacher is asked regularly! Of course, for most of its history there were few formal rules to govern English spelling – just look at any original-spelling edition of Shakespeare. However, printing technology did begin to demand a degree of standardisation. Once Caxton brought printing to Britain, he elected to print works using the Chancery English dialect, as that was the language of the courts and universities. This gave at least some limitations of variety of spelling, though anyone familiar with Chaucer’s work will remember plenty of variation. [CLICK] Later, Samuel Johnson’s Dictionary took an etymological approach [CLICK] and this partly explains the often archaic forms that have come down to us. [CLICK] By the nineteenth century, although spelling was still not entirely fixed (as fans of Jane Austen will know), there was an increasing stability in the use of orthographic forms – yet some significant people called into question how representative these written forms were of the living, spoken language.</a:t>
            </a:r>
          </a:p>
        </p:txBody>
      </p:sp>
      <p:sp>
        <p:nvSpPr>
          <p:cNvPr id="4" name="Slide Number Placeholder 3"/>
          <p:cNvSpPr>
            <a:spLocks noGrp="1"/>
          </p:cNvSpPr>
          <p:nvPr>
            <p:ph type="sldNum" sz="quarter" idx="5"/>
          </p:nvPr>
        </p:nvSpPr>
        <p:spPr/>
        <p:txBody>
          <a:bodyPr/>
          <a:lstStyle/>
          <a:p>
            <a:fld id="{DE68E54A-7129-4D50-983C-CBFF608BA3C4}" type="slidenum">
              <a:rPr lang="en-GB" smtClean="0"/>
              <a:t>4</a:t>
            </a:fld>
            <a:endParaRPr lang="en-GB"/>
          </a:p>
        </p:txBody>
      </p:sp>
    </p:spTree>
    <p:extLst>
      <p:ext uri="{BB962C8B-B14F-4D97-AF65-F5344CB8AC3E}">
        <p14:creationId xmlns:p14="http://schemas.microsoft.com/office/powerpoint/2010/main" val="58465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English is not unique in having a tension between its natural spoken forms and the artificial code of its written forms but, with around 44 phonemes being represented by only 26 graphemes, it is certainly not one of the more phonetically written languages. [CLICK] Addressing this tension has concerned many through history. In the new world of the United States, two early exponents were [CLICK] founding father Benjamin Franklin – who privately devised a Scheme for a new alphabet in 1768 but was persuaded by friends not to pursue it – and Noah Webster, of dictionary fame. Webster, having started publishing on the language in 1783, maintained his interest despite the apparent indifference of contemporaries. In Britain, as might be expected, there was less impetus for drastic reform until, in the nineteenth century, two men would emerge and briefly combine in an attempt to shake the English language to its orthographic foundations.</a:t>
            </a:r>
          </a:p>
        </p:txBody>
      </p:sp>
      <p:sp>
        <p:nvSpPr>
          <p:cNvPr id="4" name="Slide Number Placeholder 3"/>
          <p:cNvSpPr>
            <a:spLocks noGrp="1"/>
          </p:cNvSpPr>
          <p:nvPr>
            <p:ph type="sldNum" sz="quarter" idx="5"/>
          </p:nvPr>
        </p:nvSpPr>
        <p:spPr/>
        <p:txBody>
          <a:bodyPr/>
          <a:lstStyle/>
          <a:p>
            <a:fld id="{DE68E54A-7129-4D50-983C-CBFF608BA3C4}" type="slidenum">
              <a:rPr lang="en-GB" smtClean="0"/>
              <a:t>5</a:t>
            </a:fld>
            <a:endParaRPr lang="en-GB"/>
          </a:p>
        </p:txBody>
      </p:sp>
    </p:spTree>
    <p:extLst>
      <p:ext uri="{BB962C8B-B14F-4D97-AF65-F5344CB8AC3E}">
        <p14:creationId xmlns:p14="http://schemas.microsoft.com/office/powerpoint/2010/main" val="186491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of these was Isaac Pitman. [CLICK] He was born in 1813 in Wiltshire, [CLICK] to a father who was well-read and a social reformer who assisted in the establishment of local schools. [CLICK] Isaac’s education was partly in those schools, but he was also an autodidact, reading his way through his father’s library [CLICK] whilst training as a teacher and working in schools himself. [CLICK] A self-denying ascetic, he was teetotal, vegetarian and interested in mystical expressions of religion. [CLICK] He also became highly interested in updating Samuel Taylor’s 1786 </a:t>
            </a:r>
            <a:r>
              <a:rPr lang="en-GB" i="1" dirty="0"/>
              <a:t>Essay Intended to Establish a Standard for an Universal System of Stenography</a:t>
            </a:r>
            <a:r>
              <a:rPr lang="en-GB" dirty="0"/>
              <a:t>. Persuaded by printer Samuel </a:t>
            </a:r>
            <a:r>
              <a:rPr lang="en-GB" dirty="0" err="1"/>
              <a:t>Bagster</a:t>
            </a:r>
            <a:r>
              <a:rPr lang="en-GB" dirty="0"/>
              <a:t> that devising (or at least claiming to have devised) a new stenographic system would be better received, he did just that.</a:t>
            </a:r>
          </a:p>
        </p:txBody>
      </p:sp>
      <p:sp>
        <p:nvSpPr>
          <p:cNvPr id="4" name="Slide Number Placeholder 3"/>
          <p:cNvSpPr>
            <a:spLocks noGrp="1"/>
          </p:cNvSpPr>
          <p:nvPr>
            <p:ph type="sldNum" sz="quarter" idx="5"/>
          </p:nvPr>
        </p:nvSpPr>
        <p:spPr/>
        <p:txBody>
          <a:bodyPr/>
          <a:lstStyle/>
          <a:p>
            <a:fld id="{DE68E54A-7129-4D50-983C-CBFF608BA3C4}" type="slidenum">
              <a:rPr lang="en-GB" smtClean="0"/>
              <a:t>6</a:t>
            </a:fld>
            <a:endParaRPr lang="en-GB"/>
          </a:p>
        </p:txBody>
      </p:sp>
    </p:spTree>
    <p:extLst>
      <p:ext uri="{BB962C8B-B14F-4D97-AF65-F5344CB8AC3E}">
        <p14:creationId xmlns:p14="http://schemas.microsoft.com/office/powerpoint/2010/main" val="1377160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system developed by Pitman as Stenographic Sound Hand – later known simply as shorthand and become a vital tool for many thousands of clerks, secretaries, stenographers and, of course, journalists. Before portable sound recording devices existed, this was a convenient way to record speech. Its origins are often attributed to Roman senator Cicero’s secretary </a:t>
            </a:r>
            <a:r>
              <a:rPr lang="en-GB" dirty="0" err="1"/>
              <a:t>Tiro</a:t>
            </a:r>
            <a:r>
              <a:rPr lang="en-GB" dirty="0"/>
              <a:t>, who developed a system to record his master’s speeches on wax tablets. Pitman’s system uses linear characters for consonants and a combination of letters and shapes for vowels. He didn’t intend it to be a separate system, but a staging post towards a different standard orthography.</a:t>
            </a:r>
          </a:p>
        </p:txBody>
      </p:sp>
      <p:sp>
        <p:nvSpPr>
          <p:cNvPr id="4" name="Slide Number Placeholder 3"/>
          <p:cNvSpPr>
            <a:spLocks noGrp="1"/>
          </p:cNvSpPr>
          <p:nvPr>
            <p:ph type="sldNum" sz="quarter" idx="5"/>
          </p:nvPr>
        </p:nvSpPr>
        <p:spPr/>
        <p:txBody>
          <a:bodyPr/>
          <a:lstStyle/>
          <a:p>
            <a:fld id="{DE68E54A-7129-4D50-983C-CBFF608BA3C4}" type="slidenum">
              <a:rPr lang="en-GB" smtClean="0"/>
              <a:t>7</a:t>
            </a:fld>
            <a:endParaRPr lang="en-GB"/>
          </a:p>
        </p:txBody>
      </p:sp>
    </p:spTree>
    <p:extLst>
      <p:ext uri="{BB962C8B-B14F-4D97-AF65-F5344CB8AC3E}">
        <p14:creationId xmlns:p14="http://schemas.microsoft.com/office/powerpoint/2010/main" val="3058040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Almost an exact contemporary of Pitman, Ellis was born Alexander Sharpe in London, to what must have been a middle-class household, given that he attended a boarding school in Walthamstow until </a:t>
            </a:r>
            <a:r>
              <a:rPr lang="en-GB" dirty="0"/>
              <a:t>[CLICK] </a:t>
            </a:r>
            <a:r>
              <a:rPr lang="en-GB" sz="1200" kern="1200" dirty="0">
                <a:solidFill>
                  <a:schemeClr val="tx1"/>
                </a:solidFill>
                <a:effectLst/>
                <a:latin typeface="+mn-lt"/>
                <a:ea typeface="+mn-ea"/>
                <a:cs typeface="+mn-cs"/>
              </a:rPr>
              <a:t>being offered – at age 11 and at the price of a change of surname – a lifetime without financial cares. Taking up this opportunity, he went firstly to </a:t>
            </a:r>
            <a:r>
              <a:rPr lang="en-GB" dirty="0"/>
              <a:t>[CLICK]</a:t>
            </a:r>
            <a:r>
              <a:rPr lang="en-GB" sz="1200" kern="1200" dirty="0">
                <a:solidFill>
                  <a:schemeClr val="tx1"/>
                </a:solidFill>
                <a:effectLst/>
                <a:latin typeface="+mn-lt"/>
                <a:ea typeface="+mn-ea"/>
                <a:cs typeface="+mn-cs"/>
              </a:rPr>
              <a:t> Shrewsbury School, not long after its most famous alumnus, Charles Darwin. Thereafter he went to </a:t>
            </a:r>
            <a:r>
              <a:rPr lang="en-GB" dirty="0"/>
              <a:t>[CLICK] </a:t>
            </a:r>
            <a:r>
              <a:rPr lang="en-GB" sz="1200" kern="1200" dirty="0">
                <a:solidFill>
                  <a:schemeClr val="tx1"/>
                </a:solidFill>
                <a:effectLst/>
                <a:latin typeface="+mn-lt"/>
                <a:ea typeface="+mn-ea"/>
                <a:cs typeface="+mn-cs"/>
              </a:rPr>
              <a:t>Eton and finally to </a:t>
            </a:r>
            <a:r>
              <a:rPr lang="en-GB" dirty="0"/>
              <a:t>[CLICK] </a:t>
            </a:r>
            <a:r>
              <a:rPr lang="en-GB" sz="1200" kern="1200" dirty="0">
                <a:solidFill>
                  <a:schemeClr val="tx1"/>
                </a:solidFill>
                <a:effectLst/>
                <a:latin typeface="+mn-lt"/>
                <a:ea typeface="+mn-ea"/>
                <a:cs typeface="+mn-cs"/>
              </a:rPr>
              <a:t>Trinity College Cambridge – the college of another Isaac, Newton – where he excelled in mathematics and classics, graduating in 1837. </a:t>
            </a:r>
            <a:r>
              <a:rPr lang="en-GB" dirty="0"/>
              <a:t>[CLICK] </a:t>
            </a:r>
            <a:r>
              <a:rPr lang="en-GB" sz="1200" kern="1200" dirty="0">
                <a:solidFill>
                  <a:schemeClr val="tx1"/>
                </a:solidFill>
                <a:effectLst/>
                <a:latin typeface="+mn-lt"/>
                <a:ea typeface="+mn-ea"/>
                <a:cs typeface="+mn-cs"/>
              </a:rPr>
              <a:t>He then embarked on a period of travel, especially in Italy, where he first became interested in the sounds and pronunciation of language. </a:t>
            </a:r>
            <a:r>
              <a:rPr lang="en-GB" dirty="0"/>
              <a:t>[CLICK]</a:t>
            </a:r>
            <a:r>
              <a:rPr lang="en-GB" sz="1200" kern="1200" dirty="0">
                <a:solidFill>
                  <a:schemeClr val="tx1"/>
                </a:solidFill>
                <a:effectLst/>
                <a:latin typeface="+mn-lt"/>
                <a:ea typeface="+mn-ea"/>
                <a:cs typeface="+mn-cs"/>
              </a:rPr>
              <a:t> On his return to England, he became aware of Isaac Pitman’s work and they were soon corresponding. Ellis, despite his rather more privileged life, shared with Pitman a belief that conventional English spelling was a significant barrier to literacy. Ellis began by publishing a pamphlet, </a:t>
            </a:r>
            <a:r>
              <a:rPr lang="en-GB" dirty="0"/>
              <a:t>[CLICK] </a:t>
            </a:r>
            <a:r>
              <a:rPr lang="en-GB" sz="1200" kern="1200" dirty="0">
                <a:solidFill>
                  <a:schemeClr val="tx1"/>
                </a:solidFill>
                <a:effectLst/>
                <a:latin typeface="+mn-lt"/>
                <a:ea typeface="+mn-ea"/>
                <a:cs typeface="+mn-cs"/>
              </a:rPr>
              <a:t>entitled </a:t>
            </a:r>
            <a:r>
              <a:rPr lang="en-GB" sz="1200" i="1" kern="1200" dirty="0">
                <a:solidFill>
                  <a:schemeClr val="tx1"/>
                </a:solidFill>
                <a:effectLst/>
                <a:latin typeface="+mn-lt"/>
                <a:ea typeface="+mn-ea"/>
                <a:cs typeface="+mn-cs"/>
              </a:rPr>
              <a:t>A Plea for Phonotypy and Phonography </a:t>
            </a:r>
            <a:r>
              <a:rPr lang="en-GB" sz="1200" i="0" kern="1200" dirty="0">
                <a:solidFill>
                  <a:schemeClr val="tx1"/>
                </a:solidFill>
                <a:effectLst/>
                <a:latin typeface="+mn-lt"/>
                <a:ea typeface="+mn-ea"/>
                <a:cs typeface="+mn-cs"/>
              </a:rPr>
              <a:t>in 1845, in which he applied his mathematical exactness to calculate, to absurd levels, the numbers of orthographic combinations possible for simple words. (He suggested that ‘scissors’ could be written over 58 million different ways!) </a:t>
            </a:r>
            <a:r>
              <a:rPr lang="en-GB" sz="1200" kern="1200" dirty="0">
                <a:solidFill>
                  <a:schemeClr val="tx1"/>
                </a:solidFill>
                <a:effectLst/>
                <a:latin typeface="+mn-lt"/>
                <a:ea typeface="+mn-ea"/>
                <a:cs typeface="+mn-cs"/>
              </a:rPr>
              <a:t>Both men concluded that the development of a simplified, consistent system of orthographic representation could be achieved by adapting the phonetic systems of Pitman’s shorthand, and that this would enable the rapid spread of literacy. It’s a splendid theory until the practicalities have to be addressed! In this case, to render a new, more sound-based alphabet in print required the devising of new symbols (especially to represent vowels and diphthongs). Ellis’s comparative wealth enabled him to fund the production of new type founts, leading the two men to develop the ‘1847 Alphabet’, otherwise entitled confidently as the ‘English Phonetic Alphabet’. Although today Pitman is remembered more readily than Ellis, the latter has been the subject of a least one PhD thesis, by a Canadian scholar in the 1970s. </a:t>
            </a:r>
            <a:r>
              <a:rPr lang="en-GB" dirty="0"/>
              <a:t>[CLICK] Let’s have a look at the 1847 Alphabet.</a:t>
            </a:r>
          </a:p>
        </p:txBody>
      </p:sp>
      <p:sp>
        <p:nvSpPr>
          <p:cNvPr id="4" name="Slide Number Placeholder 3"/>
          <p:cNvSpPr>
            <a:spLocks noGrp="1"/>
          </p:cNvSpPr>
          <p:nvPr>
            <p:ph type="sldNum" sz="quarter" idx="5"/>
          </p:nvPr>
        </p:nvSpPr>
        <p:spPr/>
        <p:txBody>
          <a:bodyPr/>
          <a:lstStyle/>
          <a:p>
            <a:fld id="{DE68E54A-7129-4D50-983C-CBFF608BA3C4}" type="slidenum">
              <a:rPr lang="en-GB" smtClean="0"/>
              <a:t>8</a:t>
            </a:fld>
            <a:endParaRPr lang="en-GB"/>
          </a:p>
        </p:txBody>
      </p:sp>
    </p:spTree>
    <p:extLst>
      <p:ext uri="{BB962C8B-B14F-4D97-AF65-F5344CB8AC3E}">
        <p14:creationId xmlns:p14="http://schemas.microsoft.com/office/powerpoint/2010/main" val="404567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it is. </a:t>
            </a:r>
            <a:r>
              <a:rPr lang="en-GB" dirty="0"/>
              <a:t>[CLICK] </a:t>
            </a:r>
            <a:r>
              <a:rPr lang="en-GB" sz="1200" kern="1200" dirty="0">
                <a:solidFill>
                  <a:schemeClr val="tx1"/>
                </a:solidFill>
                <a:effectLst/>
                <a:latin typeface="+mn-lt"/>
                <a:ea typeface="+mn-ea"/>
                <a:cs typeface="+mn-cs"/>
              </a:rPr>
              <a:t>In recognition of the need for a degree of familiarity, it is much closer to standard orthography that Pitman’s Sound Hand. </a:t>
            </a:r>
            <a:r>
              <a:rPr lang="en-GB" dirty="0"/>
              <a:t>[CLICK] </a:t>
            </a:r>
            <a:r>
              <a:rPr lang="en-GB" sz="1200" kern="1200" dirty="0">
                <a:solidFill>
                  <a:schemeClr val="tx1"/>
                </a:solidFill>
                <a:effectLst/>
                <a:latin typeface="+mn-lt"/>
                <a:ea typeface="+mn-ea"/>
                <a:cs typeface="+mn-cs"/>
              </a:rPr>
              <a:t>It uses 40 characters. Most of the consonants are as they appear in the Roman alphabet. </a:t>
            </a:r>
            <a:r>
              <a:rPr lang="en-GB" dirty="0"/>
              <a:t>[CLICK] </a:t>
            </a:r>
            <a:r>
              <a:rPr lang="en-GB" sz="1200" kern="1200" dirty="0">
                <a:solidFill>
                  <a:schemeClr val="tx1"/>
                </a:solidFill>
                <a:effectLst/>
                <a:latin typeface="+mn-lt"/>
                <a:ea typeface="+mn-ea"/>
                <a:cs typeface="+mn-cs"/>
              </a:rPr>
              <a:t>Some others appearing here – not necessarily for the first time – are still used today in the International Phonetic Alphabet, </a:t>
            </a:r>
            <a:r>
              <a:rPr lang="en-GB" dirty="0"/>
              <a:t>[CLICK]</a:t>
            </a:r>
            <a:r>
              <a:rPr lang="en-GB" sz="1200" kern="1200" dirty="0">
                <a:solidFill>
                  <a:schemeClr val="tx1"/>
                </a:solidFill>
                <a:effectLst/>
                <a:latin typeface="+mn-lt"/>
                <a:ea typeface="+mn-ea"/>
                <a:cs typeface="+mn-cs"/>
              </a:rPr>
              <a:t> including eth – as in ‘there’, </a:t>
            </a:r>
            <a:r>
              <a:rPr lang="en-GB" dirty="0"/>
              <a:t>[CLICK]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eng</a:t>
            </a:r>
            <a:r>
              <a:rPr lang="en-GB" sz="1200" kern="1200" dirty="0">
                <a:solidFill>
                  <a:schemeClr val="tx1"/>
                </a:solidFill>
                <a:effectLst/>
                <a:latin typeface="+mn-lt"/>
                <a:ea typeface="+mn-ea"/>
                <a:cs typeface="+mn-cs"/>
              </a:rPr>
              <a:t> as in ‘thing’ </a:t>
            </a:r>
            <a:r>
              <a:rPr lang="en-GB" dirty="0"/>
              <a:t>[CLICK] </a:t>
            </a:r>
            <a:r>
              <a:rPr lang="en-GB" sz="1200" kern="1200" dirty="0">
                <a:solidFill>
                  <a:schemeClr val="tx1"/>
                </a:solidFill>
                <a:effectLst/>
                <a:latin typeface="+mn-lt"/>
                <a:ea typeface="+mn-ea"/>
                <a:cs typeface="+mn-cs"/>
              </a:rPr>
              <a:t>and the postalveolar fricatives found in ‘should’ and ‘vision’. </a:t>
            </a:r>
            <a:r>
              <a:rPr lang="en-GB" dirty="0"/>
              <a:t>[CLICK] </a:t>
            </a:r>
            <a:r>
              <a:rPr lang="en-GB" sz="1200" kern="1200" dirty="0">
                <a:solidFill>
                  <a:schemeClr val="tx1"/>
                </a:solidFill>
                <a:effectLst/>
                <a:latin typeface="+mn-lt"/>
                <a:ea typeface="+mn-ea"/>
                <a:cs typeface="+mn-cs"/>
              </a:rPr>
              <a:t>As I note here, the real problem is in representing vowels and diphthongs. Interestingly, the examples given here take no account of differences of accent – ‘owl’, for instance, can sound very different in Kent (owl) and Tyneside (owl)! But as a practical introduction, it largely works. Although afterwards the two men began to diverge in their view of refinements, it was largely this alphabet which was used to promote the cause more widely, including in the newspaper publication which was launched by Ellis in 1849 to demonstrate the system practically – the </a:t>
            </a:r>
            <a:r>
              <a:rPr lang="en-GB" sz="1200" i="1" kern="1200" dirty="0" err="1">
                <a:solidFill>
                  <a:schemeClr val="tx1"/>
                </a:solidFill>
                <a:effectLst/>
                <a:latin typeface="+mn-lt"/>
                <a:ea typeface="+mn-ea"/>
                <a:cs typeface="+mn-cs"/>
              </a:rPr>
              <a:t>Fonetic</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Nuz</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Let’s see the alphabet in use in that newspaper.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E68E54A-7129-4D50-983C-CBFF608BA3C4}" type="slidenum">
              <a:rPr lang="en-GB" smtClean="0"/>
              <a:t>9</a:t>
            </a:fld>
            <a:endParaRPr lang="en-GB"/>
          </a:p>
        </p:txBody>
      </p:sp>
    </p:spTree>
    <p:extLst>
      <p:ext uri="{BB962C8B-B14F-4D97-AF65-F5344CB8AC3E}">
        <p14:creationId xmlns:p14="http://schemas.microsoft.com/office/powerpoint/2010/main" val="74357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demonstration of his theory, which was a Saturday weekly paper selling for four and a half pence, Ellis made a number of bold claims, including stating[CLICK] that: ‘IT IS A FACT, that by means of the Phonetic Alphabet persons may be taught to read all books printed phonetically with mechanical correctness, both as to pronunciation and accentuation, in a very short space of time; varying according to the intelligence of the learner, from </a:t>
            </a:r>
            <a:r>
              <a:rPr lang="en-GB" sz="1200" i="1" kern="1200" dirty="0">
                <a:solidFill>
                  <a:schemeClr val="tx1"/>
                </a:solidFill>
                <a:effectLst/>
                <a:latin typeface="+mn-lt"/>
                <a:ea typeface="+mn-ea"/>
                <a:cs typeface="+mn-cs"/>
              </a:rPr>
              <a:t>one day to three months.’ </a:t>
            </a:r>
            <a:r>
              <a:rPr lang="en-GB" sz="1200" kern="1200" dirty="0">
                <a:solidFill>
                  <a:schemeClr val="tx1"/>
                </a:solidFill>
                <a:effectLst/>
                <a:latin typeface="+mn-lt"/>
                <a:ea typeface="+mn-ea"/>
                <a:cs typeface="+mn-cs"/>
              </a:rPr>
              <a:t>[…] For these reasons, Reader, we call upon you, and every enlightened Englishman, to further the SPELLING REFORM.’  There is no evidence offered to verify his assertions; though they do say that press statements are not given under oath…</a:t>
            </a:r>
            <a:endParaRPr lang="en-GB" dirty="0"/>
          </a:p>
        </p:txBody>
      </p:sp>
      <p:sp>
        <p:nvSpPr>
          <p:cNvPr id="4" name="Slide Number Placeholder 3"/>
          <p:cNvSpPr>
            <a:spLocks noGrp="1"/>
          </p:cNvSpPr>
          <p:nvPr>
            <p:ph type="sldNum" sz="quarter" idx="5"/>
          </p:nvPr>
        </p:nvSpPr>
        <p:spPr/>
        <p:txBody>
          <a:bodyPr/>
          <a:lstStyle/>
          <a:p>
            <a:fld id="{DE68E54A-7129-4D50-983C-CBFF608BA3C4}" type="slidenum">
              <a:rPr lang="en-GB" smtClean="0"/>
              <a:t>10</a:t>
            </a:fld>
            <a:endParaRPr lang="en-GB"/>
          </a:p>
        </p:txBody>
      </p:sp>
    </p:spTree>
    <p:extLst>
      <p:ext uri="{BB962C8B-B14F-4D97-AF65-F5344CB8AC3E}">
        <p14:creationId xmlns:p14="http://schemas.microsoft.com/office/powerpoint/2010/main" val="337497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7/4/2025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9724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620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7/4/2025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47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216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7/4/2025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835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82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734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7/4/2025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36882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611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7/4/2025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915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728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7/4/2025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61799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28F5-C07B-4203-8DB5-31F20A87CFD0}"/>
              </a:ext>
            </a:extLst>
          </p:cNvPr>
          <p:cNvSpPr>
            <a:spLocks noGrp="1"/>
          </p:cNvSpPr>
          <p:nvPr>
            <p:ph type="ctrTitle"/>
          </p:nvPr>
        </p:nvSpPr>
        <p:spPr/>
        <p:txBody>
          <a:bodyPr/>
          <a:lstStyle/>
          <a:p>
            <a:r>
              <a:rPr lang="en-GB" dirty="0"/>
              <a:t>A brief spell of enthusiasm</a:t>
            </a:r>
          </a:p>
        </p:txBody>
      </p:sp>
      <p:sp>
        <p:nvSpPr>
          <p:cNvPr id="3" name="Subtitle 2">
            <a:extLst>
              <a:ext uri="{FF2B5EF4-FFF2-40B4-BE49-F238E27FC236}">
                <a16:creationId xmlns:a16="http://schemas.microsoft.com/office/drawing/2014/main" id="{6C809CF7-3C52-4DF8-8686-AB5EEFDBDFC0}"/>
              </a:ext>
            </a:extLst>
          </p:cNvPr>
          <p:cNvSpPr>
            <a:spLocks noGrp="1"/>
          </p:cNvSpPr>
          <p:nvPr>
            <p:ph type="subTitle" idx="1"/>
          </p:nvPr>
        </p:nvSpPr>
        <p:spPr/>
        <p:txBody>
          <a:bodyPr/>
          <a:lstStyle/>
          <a:p>
            <a:r>
              <a:rPr lang="en-GB" dirty="0"/>
              <a:t>The </a:t>
            </a:r>
            <a:r>
              <a:rPr lang="en-GB" i="1" dirty="0" err="1"/>
              <a:t>fonetic</a:t>
            </a:r>
            <a:r>
              <a:rPr lang="en-GB" i="1" dirty="0"/>
              <a:t> </a:t>
            </a:r>
            <a:r>
              <a:rPr lang="en-GB" i="1" dirty="0" err="1"/>
              <a:t>nuz</a:t>
            </a:r>
            <a:r>
              <a:rPr lang="en-GB" i="1" dirty="0"/>
              <a:t> </a:t>
            </a:r>
            <a:r>
              <a:rPr lang="en-GB" dirty="0"/>
              <a:t>and the vision of English spelling reform</a:t>
            </a:r>
          </a:p>
        </p:txBody>
      </p:sp>
      <p:pic>
        <p:nvPicPr>
          <p:cNvPr id="4" name="Picture 3">
            <a:extLst>
              <a:ext uri="{FF2B5EF4-FFF2-40B4-BE49-F238E27FC236}">
                <a16:creationId xmlns:a16="http://schemas.microsoft.com/office/drawing/2014/main" id="{01FBB499-5789-4A1F-8E51-5665A8A04F71}"/>
              </a:ext>
            </a:extLst>
          </p:cNvPr>
          <p:cNvPicPr/>
          <p:nvPr/>
        </p:nvPicPr>
        <p:blipFill>
          <a:blip r:embed="rId2"/>
          <a:stretch>
            <a:fillRect/>
          </a:stretch>
        </p:blipFill>
        <p:spPr>
          <a:xfrm>
            <a:off x="7905749" y="771525"/>
            <a:ext cx="3781425" cy="5581650"/>
          </a:xfrm>
          <a:prstGeom prst="rect">
            <a:avLst/>
          </a:prstGeom>
          <a:ln w="12700">
            <a:solidFill>
              <a:schemeClr val="tx1"/>
            </a:solidFill>
          </a:ln>
        </p:spPr>
      </p:pic>
      <p:sp>
        <p:nvSpPr>
          <p:cNvPr id="5" name="TextBox 4">
            <a:extLst>
              <a:ext uri="{FF2B5EF4-FFF2-40B4-BE49-F238E27FC236}">
                <a16:creationId xmlns:a16="http://schemas.microsoft.com/office/drawing/2014/main" id="{E715E4AE-D7ED-4010-8B25-89E516863D02}"/>
              </a:ext>
            </a:extLst>
          </p:cNvPr>
          <p:cNvSpPr txBox="1"/>
          <p:nvPr/>
        </p:nvSpPr>
        <p:spPr>
          <a:xfrm>
            <a:off x="752475" y="4829175"/>
            <a:ext cx="6677025" cy="923330"/>
          </a:xfrm>
          <a:prstGeom prst="rect">
            <a:avLst/>
          </a:prstGeom>
          <a:noFill/>
        </p:spPr>
        <p:txBody>
          <a:bodyPr wrap="square" rtlCol="0">
            <a:spAutoFit/>
          </a:bodyPr>
          <a:lstStyle/>
          <a:p>
            <a:r>
              <a:rPr lang="en-GB" dirty="0">
                <a:solidFill>
                  <a:schemeClr val="bg1"/>
                </a:solidFill>
                <a:latin typeface="Baskerville Old Face" panose="02020602080505020303" pitchFamily="18" charset="0"/>
              </a:rPr>
              <a:t>Matthew Stephens</a:t>
            </a:r>
          </a:p>
          <a:p>
            <a:r>
              <a:rPr lang="en-GB" dirty="0">
                <a:solidFill>
                  <a:schemeClr val="bg1"/>
                </a:solidFill>
                <a:latin typeface="Baskerville Old Face" panose="02020602080505020303" pitchFamily="18" charset="0"/>
              </a:rPr>
              <a:t>AHRC Collaborative Doctoral Partnership PhD student, 2021-25</a:t>
            </a:r>
          </a:p>
          <a:p>
            <a:r>
              <a:rPr lang="en-GB" dirty="0">
                <a:solidFill>
                  <a:schemeClr val="bg1"/>
                </a:solidFill>
                <a:latin typeface="Baskerville Old Face" panose="02020602080505020303" pitchFamily="18" charset="0"/>
              </a:rPr>
              <a:t>Edge Hill University &amp; British Library</a:t>
            </a:r>
          </a:p>
        </p:txBody>
      </p:sp>
    </p:spTree>
    <p:extLst>
      <p:ext uri="{BB962C8B-B14F-4D97-AF65-F5344CB8AC3E}">
        <p14:creationId xmlns:p14="http://schemas.microsoft.com/office/powerpoint/2010/main" val="167935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8052948" y="702156"/>
            <a:ext cx="3557860" cy="652082"/>
          </a:xfrm>
        </p:spPr>
        <p:txBody>
          <a:bodyPr/>
          <a:lstStyle/>
          <a:p>
            <a:r>
              <a:rPr lang="en-GB" dirty="0"/>
              <a:t>The </a:t>
            </a:r>
            <a:r>
              <a:rPr lang="en-GB" i="1" dirty="0" err="1"/>
              <a:t>fonetic</a:t>
            </a:r>
            <a:r>
              <a:rPr lang="en-GB" i="1" dirty="0"/>
              <a:t> </a:t>
            </a:r>
            <a:r>
              <a:rPr lang="en-GB" i="1" dirty="0" err="1"/>
              <a:t>nuz</a:t>
            </a:r>
            <a:r>
              <a:rPr lang="en-GB" i="1" dirty="0"/>
              <a:t> </a:t>
            </a:r>
            <a:endParaRPr lang="en-GB" dirty="0"/>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7979229" y="1446835"/>
            <a:ext cx="3803798" cy="5092861"/>
          </a:xfrm>
        </p:spPr>
        <p:txBody>
          <a:bodyPr>
            <a:normAutofit/>
          </a:bodyPr>
          <a:lstStyle/>
          <a:p>
            <a:pPr marL="0" indent="0">
              <a:buNone/>
            </a:pPr>
            <a:r>
              <a:rPr lang="en-GB" sz="2800" dirty="0">
                <a:solidFill>
                  <a:schemeClr val="bg1"/>
                </a:solidFill>
              </a:rPr>
              <a:t>Practical demonstration of Ellis’s vision</a:t>
            </a:r>
            <a:br>
              <a:rPr lang="en-GB" sz="2800" dirty="0">
                <a:solidFill>
                  <a:schemeClr val="bg1"/>
                </a:solidFill>
              </a:rPr>
            </a:br>
            <a:endParaRPr lang="en-GB" sz="2800" dirty="0">
              <a:solidFill>
                <a:schemeClr val="bg1"/>
              </a:solidFill>
            </a:endParaRPr>
          </a:p>
          <a:p>
            <a:pPr marL="0" indent="0">
              <a:buNone/>
            </a:pPr>
            <a:endParaRPr lang="en-GB" dirty="0"/>
          </a:p>
        </p:txBody>
      </p:sp>
      <p:pic>
        <p:nvPicPr>
          <p:cNvPr id="4" name="Picture 3">
            <a:extLst>
              <a:ext uri="{FF2B5EF4-FFF2-40B4-BE49-F238E27FC236}">
                <a16:creationId xmlns:a16="http://schemas.microsoft.com/office/drawing/2014/main" id="{0C29B7C0-19A7-4C42-802B-C6CF9E351168}"/>
              </a:ext>
            </a:extLst>
          </p:cNvPr>
          <p:cNvPicPr/>
          <p:nvPr/>
        </p:nvPicPr>
        <p:blipFill>
          <a:blip r:embed="rId3"/>
          <a:stretch>
            <a:fillRect/>
          </a:stretch>
        </p:blipFill>
        <p:spPr>
          <a:xfrm>
            <a:off x="141958" y="25451"/>
            <a:ext cx="4504871" cy="6781800"/>
          </a:xfrm>
          <a:prstGeom prst="rect">
            <a:avLst/>
          </a:prstGeom>
          <a:ln w="12700">
            <a:solidFill>
              <a:schemeClr val="tx1"/>
            </a:solidFill>
          </a:ln>
        </p:spPr>
      </p:pic>
      <p:pic>
        <p:nvPicPr>
          <p:cNvPr id="9" name="Picture 8">
            <a:extLst>
              <a:ext uri="{FF2B5EF4-FFF2-40B4-BE49-F238E27FC236}">
                <a16:creationId xmlns:a16="http://schemas.microsoft.com/office/drawing/2014/main" id="{171721F9-F589-4E21-B313-875E947BC4D9}"/>
              </a:ext>
            </a:extLst>
          </p:cNvPr>
          <p:cNvPicPr/>
          <p:nvPr/>
        </p:nvPicPr>
        <p:blipFill>
          <a:blip r:embed="rId4"/>
          <a:stretch>
            <a:fillRect/>
          </a:stretch>
        </p:blipFill>
        <p:spPr>
          <a:xfrm>
            <a:off x="98414" y="76744"/>
            <a:ext cx="7717529" cy="5572942"/>
          </a:xfrm>
          <a:prstGeom prst="rect">
            <a:avLst/>
          </a:prstGeom>
          <a:ln w="12700">
            <a:solidFill>
              <a:schemeClr val="tx1"/>
            </a:solidFill>
          </a:ln>
        </p:spPr>
      </p:pic>
    </p:spTree>
    <p:extLst>
      <p:ext uri="{BB962C8B-B14F-4D97-AF65-F5344CB8AC3E}">
        <p14:creationId xmlns:p14="http://schemas.microsoft.com/office/powerpoint/2010/main" val="1229640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8052948" y="702156"/>
            <a:ext cx="3557860" cy="652082"/>
          </a:xfrm>
        </p:spPr>
        <p:txBody>
          <a:bodyPr/>
          <a:lstStyle/>
          <a:p>
            <a:r>
              <a:rPr lang="en-GB" dirty="0"/>
              <a:t>The </a:t>
            </a:r>
            <a:r>
              <a:rPr lang="en-GB" i="1" dirty="0" err="1"/>
              <a:t>fonetic</a:t>
            </a:r>
            <a:r>
              <a:rPr lang="en-GB" i="1" dirty="0"/>
              <a:t> </a:t>
            </a:r>
            <a:r>
              <a:rPr lang="en-GB" i="1" dirty="0" err="1"/>
              <a:t>nuz</a:t>
            </a:r>
            <a:r>
              <a:rPr lang="en-GB" i="1" dirty="0"/>
              <a:t> </a:t>
            </a:r>
            <a:endParaRPr lang="en-GB" dirty="0"/>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7979229" y="1446835"/>
            <a:ext cx="3803798" cy="5092861"/>
          </a:xfrm>
        </p:spPr>
        <p:txBody>
          <a:bodyPr>
            <a:normAutofit/>
          </a:bodyPr>
          <a:lstStyle/>
          <a:p>
            <a:pPr marL="0" indent="0">
              <a:buNone/>
            </a:pPr>
            <a:r>
              <a:rPr lang="en-GB" sz="2800" dirty="0">
                <a:solidFill>
                  <a:schemeClr val="bg1"/>
                </a:solidFill>
              </a:rPr>
              <a:t>Content of a conventional newspaper as well as on own subject</a:t>
            </a:r>
            <a:br>
              <a:rPr lang="en-GB" sz="2800" dirty="0">
                <a:solidFill>
                  <a:schemeClr val="bg1"/>
                </a:solidFill>
              </a:rPr>
            </a:br>
            <a:endParaRPr lang="en-GB" sz="2800" dirty="0">
              <a:solidFill>
                <a:schemeClr val="bg1"/>
              </a:solidFill>
            </a:endParaRPr>
          </a:p>
          <a:p>
            <a:pPr marL="0" indent="0">
              <a:buNone/>
            </a:pPr>
            <a:r>
              <a:rPr lang="en-GB" sz="2800" dirty="0">
                <a:solidFill>
                  <a:schemeClr val="bg1"/>
                </a:solidFill>
              </a:rPr>
              <a:t>Adverts in both phonetic and conventional orthography</a:t>
            </a:r>
          </a:p>
          <a:p>
            <a:pPr marL="0" indent="0">
              <a:buNone/>
            </a:pPr>
            <a:endParaRPr lang="en-GB" dirty="0"/>
          </a:p>
        </p:txBody>
      </p:sp>
      <p:pic>
        <p:nvPicPr>
          <p:cNvPr id="5" name="Picture 4">
            <a:extLst>
              <a:ext uri="{FF2B5EF4-FFF2-40B4-BE49-F238E27FC236}">
                <a16:creationId xmlns:a16="http://schemas.microsoft.com/office/drawing/2014/main" id="{AB4C53ED-3B08-4C56-8FBC-9BB1B5073625}"/>
              </a:ext>
            </a:extLst>
          </p:cNvPr>
          <p:cNvPicPr>
            <a:picLocks noChangeAspect="1"/>
          </p:cNvPicPr>
          <p:nvPr/>
        </p:nvPicPr>
        <p:blipFill>
          <a:blip r:embed="rId3"/>
          <a:stretch>
            <a:fillRect/>
          </a:stretch>
        </p:blipFill>
        <p:spPr>
          <a:xfrm>
            <a:off x="408972" y="0"/>
            <a:ext cx="4239491" cy="6858000"/>
          </a:xfrm>
          <a:prstGeom prst="rect">
            <a:avLst/>
          </a:prstGeom>
        </p:spPr>
      </p:pic>
      <p:pic>
        <p:nvPicPr>
          <p:cNvPr id="6" name="Picture 5">
            <a:extLst>
              <a:ext uri="{FF2B5EF4-FFF2-40B4-BE49-F238E27FC236}">
                <a16:creationId xmlns:a16="http://schemas.microsoft.com/office/drawing/2014/main" id="{93C2DF63-7000-4824-B846-C262EA10D1EC}"/>
              </a:ext>
            </a:extLst>
          </p:cNvPr>
          <p:cNvPicPr>
            <a:picLocks noChangeAspect="1"/>
          </p:cNvPicPr>
          <p:nvPr/>
        </p:nvPicPr>
        <p:blipFill>
          <a:blip r:embed="rId4"/>
          <a:stretch>
            <a:fillRect/>
          </a:stretch>
        </p:blipFill>
        <p:spPr>
          <a:xfrm>
            <a:off x="208523" y="194979"/>
            <a:ext cx="6638591" cy="6050221"/>
          </a:xfrm>
          <a:prstGeom prst="rect">
            <a:avLst/>
          </a:prstGeom>
        </p:spPr>
      </p:pic>
      <p:pic>
        <p:nvPicPr>
          <p:cNvPr id="7" name="Picture 6">
            <a:extLst>
              <a:ext uri="{FF2B5EF4-FFF2-40B4-BE49-F238E27FC236}">
                <a16:creationId xmlns:a16="http://schemas.microsoft.com/office/drawing/2014/main" id="{623F5FEB-F17B-4579-A06B-FE3437A0C24F}"/>
              </a:ext>
            </a:extLst>
          </p:cNvPr>
          <p:cNvPicPr>
            <a:picLocks noChangeAspect="1"/>
          </p:cNvPicPr>
          <p:nvPr/>
        </p:nvPicPr>
        <p:blipFill>
          <a:blip r:embed="rId5"/>
          <a:stretch>
            <a:fillRect/>
          </a:stretch>
        </p:blipFill>
        <p:spPr>
          <a:xfrm>
            <a:off x="30234" y="118780"/>
            <a:ext cx="7844425" cy="6050221"/>
          </a:xfrm>
          <a:prstGeom prst="rect">
            <a:avLst/>
          </a:prstGeom>
        </p:spPr>
      </p:pic>
    </p:spTree>
    <p:extLst>
      <p:ext uri="{BB962C8B-B14F-4D97-AF65-F5344CB8AC3E}">
        <p14:creationId xmlns:p14="http://schemas.microsoft.com/office/powerpoint/2010/main" val="330710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4245430" y="702156"/>
            <a:ext cx="7365378" cy="652082"/>
          </a:xfrm>
        </p:spPr>
        <p:txBody>
          <a:bodyPr/>
          <a:lstStyle/>
          <a:p>
            <a:r>
              <a:rPr lang="en-GB" dirty="0"/>
              <a:t>Reception of the </a:t>
            </a:r>
            <a:r>
              <a:rPr lang="en-GB" i="1" dirty="0" err="1"/>
              <a:t>fonetic</a:t>
            </a:r>
            <a:r>
              <a:rPr lang="en-GB" i="1" dirty="0"/>
              <a:t> </a:t>
            </a:r>
            <a:r>
              <a:rPr lang="en-GB" i="1" dirty="0" err="1"/>
              <a:t>nuz</a:t>
            </a:r>
            <a:endParaRPr lang="en-GB" dirty="0"/>
          </a:p>
        </p:txBody>
      </p:sp>
      <p:pic>
        <p:nvPicPr>
          <p:cNvPr id="6" name="Picture 5">
            <a:extLst>
              <a:ext uri="{FF2B5EF4-FFF2-40B4-BE49-F238E27FC236}">
                <a16:creationId xmlns:a16="http://schemas.microsoft.com/office/drawing/2014/main" id="{F4055424-C8CF-4474-9E2F-420E209EFB46}"/>
              </a:ext>
            </a:extLst>
          </p:cNvPr>
          <p:cNvPicPr/>
          <p:nvPr/>
        </p:nvPicPr>
        <p:blipFill>
          <a:blip r:embed="rId3"/>
          <a:stretch>
            <a:fillRect/>
          </a:stretch>
        </p:blipFill>
        <p:spPr>
          <a:xfrm>
            <a:off x="232001" y="564307"/>
            <a:ext cx="3447369" cy="6293693"/>
          </a:xfrm>
          <a:prstGeom prst="rect">
            <a:avLst/>
          </a:prstGeom>
        </p:spPr>
      </p:pic>
      <p:pic>
        <p:nvPicPr>
          <p:cNvPr id="8" name="Picture 7">
            <a:extLst>
              <a:ext uri="{FF2B5EF4-FFF2-40B4-BE49-F238E27FC236}">
                <a16:creationId xmlns:a16="http://schemas.microsoft.com/office/drawing/2014/main" id="{1D0FF318-6568-41FC-8C43-B7AD82F7A3BC}"/>
              </a:ext>
            </a:extLst>
          </p:cNvPr>
          <p:cNvPicPr>
            <a:picLocks noChangeAspect="1"/>
          </p:cNvPicPr>
          <p:nvPr/>
        </p:nvPicPr>
        <p:blipFill>
          <a:blip r:embed="rId4"/>
          <a:stretch>
            <a:fillRect/>
          </a:stretch>
        </p:blipFill>
        <p:spPr>
          <a:xfrm>
            <a:off x="4882761" y="1446835"/>
            <a:ext cx="3725762" cy="5159828"/>
          </a:xfrm>
          <a:prstGeom prst="rect">
            <a:avLst/>
          </a:prstGeom>
        </p:spPr>
      </p:pic>
    </p:spTree>
    <p:extLst>
      <p:ext uri="{BB962C8B-B14F-4D97-AF65-F5344CB8AC3E}">
        <p14:creationId xmlns:p14="http://schemas.microsoft.com/office/powerpoint/2010/main" val="1213451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A412F9-22C8-4CF6-996C-3FF7AC8EA986}"/>
              </a:ext>
            </a:extLst>
          </p:cNvPr>
          <p:cNvPicPr/>
          <p:nvPr/>
        </p:nvPicPr>
        <p:blipFill rotWithShape="1">
          <a:blip r:embed="rId3"/>
          <a:srcRect b="85324"/>
          <a:stretch/>
        </p:blipFill>
        <p:spPr bwMode="auto">
          <a:xfrm>
            <a:off x="151192" y="1446835"/>
            <a:ext cx="8851294" cy="34977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2118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2" y="702156"/>
            <a:ext cx="11029616" cy="652082"/>
          </a:xfrm>
        </p:spPr>
        <p:txBody>
          <a:bodyPr/>
          <a:lstStyle/>
          <a:p>
            <a:r>
              <a:rPr lang="en-GB" dirty="0"/>
              <a:t>The end of the </a:t>
            </a:r>
            <a:r>
              <a:rPr lang="en-GB" i="1" dirty="0" err="1"/>
              <a:t>fonetic</a:t>
            </a:r>
            <a:r>
              <a:rPr lang="en-GB" i="1" dirty="0"/>
              <a:t> </a:t>
            </a:r>
            <a:r>
              <a:rPr lang="en-GB" i="1" dirty="0" err="1"/>
              <a:t>nuz</a:t>
            </a:r>
            <a:r>
              <a:rPr lang="en-GB" i="1" dirty="0"/>
              <a:t> </a:t>
            </a:r>
            <a:endParaRPr lang="en-GB" dirty="0"/>
          </a:p>
        </p:txBody>
      </p:sp>
      <p:pic>
        <p:nvPicPr>
          <p:cNvPr id="4" name="Picture 3">
            <a:extLst>
              <a:ext uri="{FF2B5EF4-FFF2-40B4-BE49-F238E27FC236}">
                <a16:creationId xmlns:a16="http://schemas.microsoft.com/office/drawing/2014/main" id="{93FD742F-6016-4CA4-B1FF-691A08707AAA}"/>
              </a:ext>
            </a:extLst>
          </p:cNvPr>
          <p:cNvPicPr/>
          <p:nvPr/>
        </p:nvPicPr>
        <p:blipFill>
          <a:blip r:embed="rId3"/>
          <a:stretch>
            <a:fillRect/>
          </a:stretch>
        </p:blipFill>
        <p:spPr>
          <a:xfrm>
            <a:off x="581192" y="1446834"/>
            <a:ext cx="5382880" cy="4858431"/>
          </a:xfrm>
          <a:prstGeom prst="rect">
            <a:avLst/>
          </a:prstGeom>
        </p:spPr>
      </p:pic>
      <p:pic>
        <p:nvPicPr>
          <p:cNvPr id="5" name="Picture 4">
            <a:extLst>
              <a:ext uri="{FF2B5EF4-FFF2-40B4-BE49-F238E27FC236}">
                <a16:creationId xmlns:a16="http://schemas.microsoft.com/office/drawing/2014/main" id="{103636E3-7F11-483C-9338-59EBAA962BFC}"/>
              </a:ext>
            </a:extLst>
          </p:cNvPr>
          <p:cNvPicPr/>
          <p:nvPr/>
        </p:nvPicPr>
        <p:blipFill>
          <a:blip r:embed="rId4"/>
          <a:stretch>
            <a:fillRect/>
          </a:stretch>
        </p:blipFill>
        <p:spPr>
          <a:xfrm>
            <a:off x="7292458" y="783771"/>
            <a:ext cx="4454529" cy="5876065"/>
          </a:xfrm>
          <a:prstGeom prst="rect">
            <a:avLst/>
          </a:prstGeom>
          <a:ln w="12700">
            <a:solidFill>
              <a:schemeClr val="bg1"/>
            </a:solidFill>
          </a:ln>
        </p:spPr>
      </p:pic>
      <p:sp>
        <p:nvSpPr>
          <p:cNvPr id="8" name="TextBox 7">
            <a:extLst>
              <a:ext uri="{FF2B5EF4-FFF2-40B4-BE49-F238E27FC236}">
                <a16:creationId xmlns:a16="http://schemas.microsoft.com/office/drawing/2014/main" id="{7456A34C-51DB-406E-ACF9-D9B61CA75312}"/>
              </a:ext>
            </a:extLst>
          </p:cNvPr>
          <p:cNvSpPr txBox="1"/>
          <p:nvPr/>
        </p:nvSpPr>
        <p:spPr>
          <a:xfrm>
            <a:off x="6683829" y="1774371"/>
            <a:ext cx="4082142" cy="2308324"/>
          </a:xfrm>
          <a:prstGeom prst="rect">
            <a:avLst/>
          </a:prstGeom>
          <a:noFill/>
        </p:spPr>
        <p:txBody>
          <a:bodyPr wrap="square" rtlCol="0">
            <a:spAutoFit/>
          </a:bodyPr>
          <a:lstStyle/>
          <a:p>
            <a:r>
              <a:rPr lang="en-GB" sz="2400" dirty="0" err="1">
                <a:solidFill>
                  <a:schemeClr val="bg1"/>
                </a:solidFill>
              </a:rPr>
              <a:t>Fonetic</a:t>
            </a:r>
            <a:r>
              <a:rPr lang="en-GB" sz="2400" dirty="0">
                <a:solidFill>
                  <a:schemeClr val="bg1"/>
                </a:solidFill>
              </a:rPr>
              <a:t> Correspondent (1848)</a:t>
            </a:r>
          </a:p>
          <a:p>
            <a:endParaRPr lang="en-GB" sz="2400" dirty="0">
              <a:solidFill>
                <a:schemeClr val="bg1"/>
              </a:solidFill>
            </a:endParaRPr>
          </a:p>
          <a:p>
            <a:r>
              <a:rPr lang="en-GB" sz="2400" dirty="0">
                <a:solidFill>
                  <a:schemeClr val="bg1"/>
                </a:solidFill>
              </a:rPr>
              <a:t>Spelling Reformer (1849)</a:t>
            </a:r>
          </a:p>
          <a:p>
            <a:endParaRPr lang="en-GB" sz="2400" dirty="0">
              <a:solidFill>
                <a:schemeClr val="bg1"/>
              </a:solidFill>
            </a:endParaRPr>
          </a:p>
          <a:p>
            <a:r>
              <a:rPr lang="en-GB" sz="2400" dirty="0" err="1">
                <a:solidFill>
                  <a:schemeClr val="bg1"/>
                </a:solidFill>
              </a:rPr>
              <a:t>Fonetic</a:t>
            </a:r>
            <a:r>
              <a:rPr lang="en-GB" sz="2400" dirty="0">
                <a:solidFill>
                  <a:schemeClr val="bg1"/>
                </a:solidFill>
              </a:rPr>
              <a:t> Almanac (1852-3)</a:t>
            </a:r>
          </a:p>
          <a:p>
            <a:endParaRPr lang="en-GB" sz="2400" dirty="0">
              <a:solidFill>
                <a:schemeClr val="bg1"/>
              </a:solidFill>
            </a:endParaRPr>
          </a:p>
        </p:txBody>
      </p:sp>
    </p:spTree>
    <p:extLst>
      <p:ext uri="{BB962C8B-B14F-4D97-AF65-F5344CB8AC3E}">
        <p14:creationId xmlns:p14="http://schemas.microsoft.com/office/powerpoint/2010/main" val="12789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additive="base">
                                        <p:cTn id="1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3" y="729658"/>
            <a:ext cx="11029616" cy="624580"/>
          </a:xfrm>
        </p:spPr>
        <p:txBody>
          <a:bodyPr/>
          <a:lstStyle/>
          <a:p>
            <a:r>
              <a:rPr lang="en-GB" dirty="0"/>
              <a:t>Legacies of the 19</a:t>
            </a:r>
            <a:r>
              <a:rPr lang="en-GB" baseline="30000" dirty="0"/>
              <a:t>th</a:t>
            </a:r>
            <a:r>
              <a:rPr lang="en-GB" dirty="0"/>
              <a:t> century spelling reform movement</a:t>
            </a:r>
          </a:p>
        </p:txBody>
      </p:sp>
      <p:sp>
        <p:nvSpPr>
          <p:cNvPr id="11" name="Content Placeholder 10">
            <a:extLst>
              <a:ext uri="{FF2B5EF4-FFF2-40B4-BE49-F238E27FC236}">
                <a16:creationId xmlns:a16="http://schemas.microsoft.com/office/drawing/2014/main" id="{948B660F-AC72-4036-B931-49798A08196F}"/>
              </a:ext>
            </a:extLst>
          </p:cNvPr>
          <p:cNvSpPr>
            <a:spLocks noGrp="1"/>
          </p:cNvSpPr>
          <p:nvPr>
            <p:ph sz="half" idx="1"/>
          </p:nvPr>
        </p:nvSpPr>
        <p:spPr>
          <a:xfrm>
            <a:off x="614888" y="2705968"/>
            <a:ext cx="4871512" cy="4037403"/>
          </a:xfrm>
          <a:noFill/>
          <a:ln>
            <a:solidFill>
              <a:schemeClr val="bg1"/>
            </a:solidFill>
          </a:ln>
        </p:spPr>
        <p:txBody>
          <a:bodyPr>
            <a:normAutofit lnSpcReduction="10000"/>
          </a:bodyPr>
          <a:lstStyle/>
          <a:p>
            <a:pPr marL="0" indent="0">
              <a:buNone/>
            </a:pPr>
            <a:r>
              <a:rPr lang="en-GB" sz="2400" i="1" dirty="0">
                <a:solidFill>
                  <a:schemeClr val="bg1"/>
                </a:solidFill>
              </a:rPr>
              <a:t>The Spelling Experimenter and Phonetic Investigator (1880-1883)</a:t>
            </a:r>
          </a:p>
          <a:p>
            <a:pPr marL="0" indent="0">
              <a:buNone/>
            </a:pPr>
            <a:endParaRPr lang="en-GB" sz="2400" i="1" dirty="0">
              <a:solidFill>
                <a:schemeClr val="bg1"/>
              </a:solidFill>
            </a:endParaRPr>
          </a:p>
          <a:p>
            <a:pPr marL="0" indent="0">
              <a:buNone/>
            </a:pPr>
            <a:r>
              <a:rPr lang="en-GB" sz="2400" i="1" dirty="0">
                <a:solidFill>
                  <a:schemeClr val="bg1"/>
                </a:solidFill>
              </a:rPr>
              <a:t>Spelling Reformer and Journal of the English Spelling Reform Association (1880-1881)</a:t>
            </a:r>
          </a:p>
          <a:p>
            <a:pPr marL="0" indent="0">
              <a:buNone/>
            </a:pPr>
            <a:endParaRPr lang="en-GB" sz="2400" i="1" dirty="0">
              <a:solidFill>
                <a:schemeClr val="bg1"/>
              </a:solidFill>
            </a:endParaRPr>
          </a:p>
          <a:p>
            <a:pPr marL="0" indent="0">
              <a:buNone/>
            </a:pPr>
            <a:r>
              <a:rPr lang="en-GB" sz="2400" dirty="0">
                <a:solidFill>
                  <a:schemeClr val="bg1"/>
                </a:solidFill>
              </a:rPr>
              <a:t>English Spelling Society (originally the Simplified Spelling Society from 1908).</a:t>
            </a:r>
          </a:p>
          <a:p>
            <a:endParaRPr lang="en-GB" dirty="0"/>
          </a:p>
        </p:txBody>
      </p:sp>
      <p:sp>
        <p:nvSpPr>
          <p:cNvPr id="12" name="Content Placeholder 11">
            <a:extLst>
              <a:ext uri="{FF2B5EF4-FFF2-40B4-BE49-F238E27FC236}">
                <a16:creationId xmlns:a16="http://schemas.microsoft.com/office/drawing/2014/main" id="{6EB12976-53CE-438B-8009-95098624C724}"/>
              </a:ext>
            </a:extLst>
          </p:cNvPr>
          <p:cNvSpPr>
            <a:spLocks noGrp="1"/>
          </p:cNvSpPr>
          <p:nvPr>
            <p:ph sz="half" idx="2"/>
          </p:nvPr>
        </p:nvSpPr>
        <p:spPr>
          <a:xfrm>
            <a:off x="7383438" y="2705969"/>
            <a:ext cx="4227371" cy="3900838"/>
          </a:xfrm>
          <a:ln>
            <a:solidFill>
              <a:schemeClr val="bg1"/>
            </a:solidFill>
          </a:ln>
        </p:spPr>
        <p:txBody>
          <a:bodyPr>
            <a:normAutofit lnSpcReduction="10000"/>
          </a:bodyPr>
          <a:lstStyle/>
          <a:p>
            <a:pPr marL="0" indent="0">
              <a:buNone/>
            </a:pPr>
            <a:r>
              <a:rPr lang="en-GB" sz="2400" dirty="0">
                <a:solidFill>
                  <a:schemeClr val="bg1"/>
                </a:solidFill>
              </a:rPr>
              <a:t>Simplified Spelling Board (1906)</a:t>
            </a:r>
          </a:p>
          <a:p>
            <a:pPr marL="0" indent="0">
              <a:buNone/>
            </a:pPr>
            <a:endParaRPr lang="en-GB" sz="2400" dirty="0">
              <a:solidFill>
                <a:schemeClr val="bg1"/>
              </a:solidFill>
            </a:endParaRPr>
          </a:p>
          <a:p>
            <a:pPr marL="0" indent="0">
              <a:buNone/>
            </a:pPr>
            <a:r>
              <a:rPr lang="en-GB" sz="2400" dirty="0">
                <a:solidFill>
                  <a:schemeClr val="bg1"/>
                </a:solidFill>
              </a:rPr>
              <a:t>Implemented changes to US spelling in use today.</a:t>
            </a:r>
          </a:p>
          <a:p>
            <a:endParaRPr lang="en-GB" dirty="0"/>
          </a:p>
          <a:p>
            <a:pPr marL="0" indent="0">
              <a:buNone/>
            </a:pPr>
            <a:endParaRPr lang="en-GB" dirty="0"/>
          </a:p>
        </p:txBody>
      </p:sp>
      <p:pic>
        <p:nvPicPr>
          <p:cNvPr id="1030" name="Picture 6" descr="File:G. B. Shaw (cropped).jpg">
            <a:extLst>
              <a:ext uri="{FF2B5EF4-FFF2-40B4-BE49-F238E27FC236}">
                <a16:creationId xmlns:a16="http://schemas.microsoft.com/office/drawing/2014/main" id="{BE4BF386-8407-4FF9-B794-C35ED702F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890" y="4712648"/>
            <a:ext cx="1262626" cy="2030723"/>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5/5b/Theodore_Roosevelt_by_the_Pach_Bros.jpg">
            <a:extLst>
              <a:ext uri="{FF2B5EF4-FFF2-40B4-BE49-F238E27FC236}">
                <a16:creationId xmlns:a16="http://schemas.microsoft.com/office/drawing/2014/main" id="{7B234714-80C4-42AF-ADA3-BCC2E2734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7877" y="4768482"/>
            <a:ext cx="1540873" cy="1838325"/>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8" name="Picture 17" descr="File:Flag of the United States.svg">
            <a:extLst>
              <a:ext uri="{FF2B5EF4-FFF2-40B4-BE49-F238E27FC236}">
                <a16:creationId xmlns:a16="http://schemas.microsoft.com/office/drawing/2014/main" id="{F648320D-AEA6-46E3-9D85-D8ABC4EBD2E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184944" y="1358838"/>
            <a:ext cx="2425866" cy="1347130"/>
          </a:xfrm>
          <a:prstGeom prst="rect">
            <a:avLst/>
          </a:prstGeom>
          <a:noFill/>
          <a:ln>
            <a:noFill/>
          </a:ln>
        </p:spPr>
      </p:pic>
      <p:pic>
        <p:nvPicPr>
          <p:cNvPr id="19" name="Picture 18" descr="File:Flag of the United Kingdom (3-5).svg">
            <a:extLst>
              <a:ext uri="{FF2B5EF4-FFF2-40B4-BE49-F238E27FC236}">
                <a16:creationId xmlns:a16="http://schemas.microsoft.com/office/drawing/2014/main" id="{5F777D11-3A38-47BB-A235-FA1E38AD142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4888" y="1418753"/>
            <a:ext cx="2013585" cy="1209040"/>
          </a:xfrm>
          <a:prstGeom prst="rect">
            <a:avLst/>
          </a:prstGeom>
          <a:noFill/>
          <a:ln>
            <a:noFill/>
          </a:ln>
        </p:spPr>
      </p:pic>
      <p:sp>
        <p:nvSpPr>
          <p:cNvPr id="13" name="TextBox 12">
            <a:extLst>
              <a:ext uri="{FF2B5EF4-FFF2-40B4-BE49-F238E27FC236}">
                <a16:creationId xmlns:a16="http://schemas.microsoft.com/office/drawing/2014/main" id="{E38D3A46-6D97-4DF2-8FC9-C5054BA31ED3}"/>
              </a:ext>
            </a:extLst>
          </p:cNvPr>
          <p:cNvSpPr txBox="1"/>
          <p:nvPr/>
        </p:nvSpPr>
        <p:spPr>
          <a:xfrm>
            <a:off x="2792247" y="1555845"/>
            <a:ext cx="6228923" cy="954107"/>
          </a:xfrm>
          <a:prstGeom prst="rect">
            <a:avLst/>
          </a:prstGeom>
          <a:solidFill>
            <a:schemeClr val="bg1"/>
          </a:solidFill>
        </p:spPr>
        <p:txBody>
          <a:bodyPr wrap="square" rtlCol="0">
            <a:spAutoFit/>
          </a:bodyPr>
          <a:lstStyle/>
          <a:p>
            <a:pPr algn="ctr"/>
            <a:r>
              <a:rPr lang="en-GB" sz="2800" dirty="0">
                <a:solidFill>
                  <a:srgbClr val="002060"/>
                </a:solidFill>
              </a:rPr>
              <a:t>Science of Phonetics &amp; IPA</a:t>
            </a:r>
          </a:p>
          <a:p>
            <a:pPr algn="ctr"/>
            <a:r>
              <a:rPr lang="en-GB" sz="2800" dirty="0">
                <a:solidFill>
                  <a:srgbClr val="002060"/>
                </a:solidFill>
              </a:rPr>
              <a:t>Phonics as a teaching method</a:t>
            </a:r>
          </a:p>
        </p:txBody>
      </p:sp>
      <p:pic>
        <p:nvPicPr>
          <p:cNvPr id="21" name="Picture 20">
            <a:extLst>
              <a:ext uri="{FF2B5EF4-FFF2-40B4-BE49-F238E27FC236}">
                <a16:creationId xmlns:a16="http://schemas.microsoft.com/office/drawing/2014/main" id="{3FBEE765-D6B8-40C9-9D30-3363968C66A9}"/>
              </a:ext>
            </a:extLst>
          </p:cNvPr>
          <p:cNvPicPr/>
          <p:nvPr/>
        </p:nvPicPr>
        <p:blipFill>
          <a:blip r:embed="rId7"/>
          <a:stretch>
            <a:fillRect/>
          </a:stretch>
        </p:blipFill>
        <p:spPr>
          <a:xfrm>
            <a:off x="3681661" y="14452"/>
            <a:ext cx="4450095" cy="6829096"/>
          </a:xfrm>
          <a:prstGeom prst="rect">
            <a:avLst/>
          </a:prstGeom>
          <a:ln w="12700">
            <a:solidFill>
              <a:schemeClr val="tx1"/>
            </a:solidFill>
          </a:ln>
        </p:spPr>
      </p:pic>
    </p:spTree>
    <p:extLst>
      <p:ext uri="{BB962C8B-B14F-4D97-AF65-F5344CB8AC3E}">
        <p14:creationId xmlns:p14="http://schemas.microsoft.com/office/powerpoint/2010/main" val="39695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bg/>
                                          </p:spTgt>
                                        </p:tgtEl>
                                        <p:attrNameLst>
                                          <p:attrName>style.visibility</p:attrName>
                                        </p:attrNameLst>
                                      </p:cBhvr>
                                      <p:to>
                                        <p:strVal val="visible"/>
                                      </p:to>
                                    </p:set>
                                    <p:anim calcmode="lin" valueType="num">
                                      <p:cBhvr additive="base">
                                        <p:cTn id="11"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bg/>
                                          </p:spTgt>
                                        </p:tgtEl>
                                        <p:attrNameLst>
                                          <p:attrName>style.visibility</p:attrName>
                                        </p:attrNameLst>
                                      </p:cBhvr>
                                      <p:to>
                                        <p:strVal val="visible"/>
                                      </p:to>
                                    </p:set>
                                    <p:anim calcmode="lin" valueType="num">
                                      <p:cBhvr additive="base">
                                        <p:cTn id="41"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bg/>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 calcmode="lin" valueType="num">
                                      <p:cBhvr additive="base">
                                        <p:cTn id="4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 calcmode="lin" valueType="num">
                                      <p:cBhvr additive="base">
                                        <p:cTn id="4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32"/>
                                        </p:tgtEl>
                                        <p:attrNameLst>
                                          <p:attrName>style.visibility</p:attrName>
                                        </p:attrNameLst>
                                      </p:cBhvr>
                                      <p:to>
                                        <p:strVal val="visible"/>
                                      </p:to>
                                    </p:set>
                                    <p:anim calcmode="lin" valueType="num">
                                      <p:cBhvr additive="base">
                                        <p:cTn id="53" dur="500" fill="hold"/>
                                        <p:tgtEl>
                                          <p:spTgt spid="1032"/>
                                        </p:tgtEl>
                                        <p:attrNameLst>
                                          <p:attrName>ppt_x</p:attrName>
                                        </p:attrNameLst>
                                      </p:cBhvr>
                                      <p:tavLst>
                                        <p:tav tm="0">
                                          <p:val>
                                            <p:strVal val="#ppt_x"/>
                                          </p:val>
                                        </p:tav>
                                        <p:tav tm="100000">
                                          <p:val>
                                            <p:strVal val="#ppt_x"/>
                                          </p:val>
                                        </p:tav>
                                      </p:tavLst>
                                    </p:anim>
                                    <p:anim calcmode="lin" valueType="num">
                                      <p:cBhvr additive="base">
                                        <p:cTn id="5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circle(in)">
                                      <p:cBhvr>
                                        <p:cTn id="6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12" grpId="0" uiExpand="1" build="p"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2" y="702156"/>
            <a:ext cx="11029616" cy="652082"/>
          </a:xfrm>
        </p:spPr>
        <p:txBody>
          <a:bodyPr/>
          <a:lstStyle/>
          <a:p>
            <a:r>
              <a:rPr lang="en-GB" dirty="0"/>
              <a:t>Visions of failure?</a:t>
            </a:r>
          </a:p>
        </p:txBody>
      </p:sp>
      <p:sp>
        <p:nvSpPr>
          <p:cNvPr id="6" name="Content Placeholder 2">
            <a:extLst>
              <a:ext uri="{FF2B5EF4-FFF2-40B4-BE49-F238E27FC236}">
                <a16:creationId xmlns:a16="http://schemas.microsoft.com/office/drawing/2014/main" id="{D99AFEF1-C363-40BB-9826-74572411101E}"/>
              </a:ext>
            </a:extLst>
          </p:cNvPr>
          <p:cNvSpPr txBox="1">
            <a:spLocks/>
          </p:cNvSpPr>
          <p:nvPr/>
        </p:nvSpPr>
        <p:spPr>
          <a:xfrm>
            <a:off x="733593" y="1527858"/>
            <a:ext cx="7681064" cy="4483341"/>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2800" dirty="0">
                <a:solidFill>
                  <a:schemeClr val="bg1"/>
                </a:solidFill>
              </a:rPr>
              <a:t>Was the short life of </a:t>
            </a:r>
            <a:r>
              <a:rPr lang="en-GB" sz="2800" i="1" dirty="0">
                <a:solidFill>
                  <a:schemeClr val="bg1"/>
                </a:solidFill>
              </a:rPr>
              <a:t>The </a:t>
            </a:r>
            <a:r>
              <a:rPr lang="en-GB" sz="2800" i="1" dirty="0" err="1">
                <a:solidFill>
                  <a:schemeClr val="bg1"/>
                </a:solidFill>
              </a:rPr>
              <a:t>Fonetic</a:t>
            </a:r>
            <a:r>
              <a:rPr lang="en-GB" sz="2800" i="1" dirty="0">
                <a:solidFill>
                  <a:schemeClr val="bg1"/>
                </a:solidFill>
              </a:rPr>
              <a:t> </a:t>
            </a:r>
            <a:r>
              <a:rPr lang="en-GB" sz="2800" i="1" dirty="0" err="1">
                <a:solidFill>
                  <a:schemeClr val="bg1"/>
                </a:solidFill>
              </a:rPr>
              <a:t>Nuz</a:t>
            </a:r>
            <a:r>
              <a:rPr lang="en-GB" sz="2800" i="1" dirty="0">
                <a:solidFill>
                  <a:schemeClr val="bg1"/>
                </a:solidFill>
              </a:rPr>
              <a:t> </a:t>
            </a:r>
            <a:r>
              <a:rPr lang="en-GB" sz="2800" dirty="0">
                <a:solidFill>
                  <a:schemeClr val="bg1"/>
                </a:solidFill>
              </a:rPr>
              <a:t>inevitable?</a:t>
            </a:r>
            <a:br>
              <a:rPr lang="en-GB" sz="2800" dirty="0">
                <a:solidFill>
                  <a:schemeClr val="bg1"/>
                </a:solidFill>
              </a:rPr>
            </a:br>
            <a:endParaRPr lang="en-GB" sz="2800" dirty="0">
              <a:solidFill>
                <a:schemeClr val="bg1"/>
              </a:solidFill>
            </a:endParaRPr>
          </a:p>
          <a:p>
            <a:pPr marL="0" indent="0">
              <a:buNone/>
            </a:pPr>
            <a:r>
              <a:rPr lang="en-GB" sz="2800" dirty="0">
                <a:solidFill>
                  <a:schemeClr val="bg1"/>
                </a:solidFill>
              </a:rPr>
              <a:t>To what extent should it be considered a failed vision?</a:t>
            </a:r>
          </a:p>
          <a:p>
            <a:pPr marL="0" indent="0">
              <a:buNone/>
            </a:pPr>
            <a:endParaRPr lang="en-GB" sz="2800" dirty="0">
              <a:solidFill>
                <a:schemeClr val="bg1"/>
              </a:solidFill>
            </a:endParaRPr>
          </a:p>
          <a:p>
            <a:pPr marL="0" indent="0">
              <a:buNone/>
            </a:pPr>
            <a:r>
              <a:rPr lang="en-GB" sz="2800" dirty="0">
                <a:solidFill>
                  <a:schemeClr val="bg1"/>
                </a:solidFill>
              </a:rPr>
              <a:t>‘Simplified spelling is all right, but, like chastity, you can carry it too far.’ </a:t>
            </a:r>
            <a:br>
              <a:rPr lang="en-GB" sz="2800" dirty="0">
                <a:solidFill>
                  <a:schemeClr val="bg1"/>
                </a:solidFill>
              </a:rPr>
            </a:br>
            <a:endParaRPr lang="en-GB" sz="2800" dirty="0">
              <a:solidFill>
                <a:schemeClr val="bg1"/>
              </a:solidFill>
            </a:endParaRPr>
          </a:p>
          <a:p>
            <a:pPr marL="0" indent="0" algn="r">
              <a:buNone/>
            </a:pPr>
            <a:r>
              <a:rPr lang="en-GB" sz="2800" dirty="0">
                <a:solidFill>
                  <a:schemeClr val="bg1"/>
                </a:solidFill>
              </a:rPr>
              <a:t>Mark Twain</a:t>
            </a:r>
          </a:p>
        </p:txBody>
      </p:sp>
      <p:pic>
        <p:nvPicPr>
          <p:cNvPr id="1028" name="Picture 4" descr="File:Mark Twain pondering at desk.jpg">
            <a:extLst>
              <a:ext uri="{FF2B5EF4-FFF2-40B4-BE49-F238E27FC236}">
                <a16:creationId xmlns:a16="http://schemas.microsoft.com/office/drawing/2014/main" id="{F2F02CB1-1995-47B1-86CA-46C9AD61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7157" y="2822094"/>
            <a:ext cx="23812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45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down)">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2" y="702156"/>
            <a:ext cx="11029616" cy="652082"/>
          </a:xfrm>
        </p:spPr>
        <p:txBody>
          <a:bodyPr/>
          <a:lstStyle/>
          <a:p>
            <a:pPr algn="ctr"/>
            <a:r>
              <a:rPr lang="en-GB" b="1" dirty="0"/>
              <a:t>Thank you</a:t>
            </a:r>
          </a:p>
        </p:txBody>
      </p:sp>
      <p:sp>
        <p:nvSpPr>
          <p:cNvPr id="6" name="Content Placeholder 2">
            <a:extLst>
              <a:ext uri="{FF2B5EF4-FFF2-40B4-BE49-F238E27FC236}">
                <a16:creationId xmlns:a16="http://schemas.microsoft.com/office/drawing/2014/main" id="{D99AFEF1-C363-40BB-9826-74572411101E}"/>
              </a:ext>
            </a:extLst>
          </p:cNvPr>
          <p:cNvSpPr txBox="1">
            <a:spLocks/>
          </p:cNvSpPr>
          <p:nvPr/>
        </p:nvSpPr>
        <p:spPr>
          <a:xfrm>
            <a:off x="733592" y="1527858"/>
            <a:ext cx="11029615" cy="5034988"/>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sz="2800" dirty="0">
                <a:solidFill>
                  <a:schemeClr val="bg1"/>
                </a:solidFill>
              </a:rPr>
              <a:t>Email 1: 23715162@edghill.ac.uk			Email 2: Matthew.Stephens@bl.uk</a:t>
            </a:r>
          </a:p>
          <a:p>
            <a:pPr marL="0" indent="0">
              <a:buNone/>
            </a:pPr>
            <a:endParaRPr lang="en-GB" sz="2800" dirty="0">
              <a:solidFill>
                <a:schemeClr val="bg1"/>
              </a:solidFill>
            </a:endParaRPr>
          </a:p>
          <a:p>
            <a:pPr marL="0" indent="0">
              <a:buNone/>
            </a:pPr>
            <a:r>
              <a:rPr lang="en-GB" sz="2800" dirty="0">
                <a:solidFill>
                  <a:schemeClr val="bg1"/>
                </a:solidFill>
              </a:rPr>
              <a:t>Website: https://www.matthewstephens.org.uk</a:t>
            </a:r>
          </a:p>
          <a:p>
            <a:pPr marL="0" indent="0">
              <a:buNone/>
            </a:pPr>
            <a:endParaRPr lang="en-GB" sz="2800" dirty="0">
              <a:solidFill>
                <a:schemeClr val="bg1"/>
              </a:solidFill>
            </a:endParaRPr>
          </a:p>
          <a:p>
            <a:pPr marL="0" indent="0">
              <a:buNone/>
            </a:pPr>
            <a:r>
              <a:rPr lang="en-GB" sz="2800" dirty="0">
                <a:solidFill>
                  <a:schemeClr val="bg1"/>
                </a:solidFill>
              </a:rPr>
              <a:t>BlueSky: @c19thnewshound@bskysocial.com</a:t>
            </a:r>
          </a:p>
          <a:p>
            <a:pPr marL="0" indent="0">
              <a:buNone/>
            </a:pPr>
            <a:endParaRPr lang="en-GB" sz="2800" dirty="0">
              <a:solidFill>
                <a:schemeClr val="bg1"/>
              </a:solidFill>
            </a:endParaRPr>
          </a:p>
          <a:p>
            <a:pPr marL="0" indent="0">
              <a:buNone/>
            </a:pPr>
            <a:r>
              <a:rPr lang="en-GB" sz="2800" dirty="0">
                <a:solidFill>
                  <a:schemeClr val="bg1"/>
                </a:solidFill>
              </a:rPr>
              <a:t>LinkedIn: https://www.linkedin.com/in/matthew-stephens-389070292/</a:t>
            </a:r>
          </a:p>
          <a:p>
            <a:endParaRPr lang="en-GB" sz="2800" dirty="0">
              <a:solidFill>
                <a:schemeClr val="bg1"/>
              </a:solidFill>
            </a:endParaRPr>
          </a:p>
        </p:txBody>
      </p:sp>
    </p:spTree>
    <p:extLst>
      <p:ext uri="{BB962C8B-B14F-4D97-AF65-F5344CB8AC3E}">
        <p14:creationId xmlns:p14="http://schemas.microsoft.com/office/powerpoint/2010/main" val="1801868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p:txBody>
          <a:bodyPr/>
          <a:lstStyle/>
          <a:p>
            <a:r>
              <a:rPr lang="en-GB" dirty="0"/>
              <a:t>Research questions</a:t>
            </a:r>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581192" y="2180496"/>
            <a:ext cx="6993315" cy="3678303"/>
          </a:xfrm>
        </p:spPr>
        <p:txBody>
          <a:bodyPr>
            <a:normAutofit/>
          </a:bodyPr>
          <a:lstStyle/>
          <a:p>
            <a:r>
              <a:rPr lang="en-GB" sz="2800" dirty="0">
                <a:solidFill>
                  <a:schemeClr val="bg1"/>
                </a:solidFill>
              </a:rPr>
              <a:t>Was the short life of </a:t>
            </a:r>
            <a:r>
              <a:rPr lang="en-GB" sz="2800" i="1" dirty="0">
                <a:solidFill>
                  <a:schemeClr val="bg1"/>
                </a:solidFill>
              </a:rPr>
              <a:t>The </a:t>
            </a:r>
            <a:r>
              <a:rPr lang="en-GB" sz="2800" i="1" dirty="0" err="1">
                <a:solidFill>
                  <a:schemeClr val="bg1"/>
                </a:solidFill>
              </a:rPr>
              <a:t>Fonetic</a:t>
            </a:r>
            <a:r>
              <a:rPr lang="en-GB" sz="2800" i="1" dirty="0">
                <a:solidFill>
                  <a:schemeClr val="bg1"/>
                </a:solidFill>
              </a:rPr>
              <a:t> </a:t>
            </a:r>
            <a:r>
              <a:rPr lang="en-GB" sz="2800" i="1" dirty="0" err="1">
                <a:solidFill>
                  <a:schemeClr val="bg1"/>
                </a:solidFill>
              </a:rPr>
              <a:t>Nuz</a:t>
            </a:r>
            <a:r>
              <a:rPr lang="en-GB" sz="2800" i="1" dirty="0">
                <a:solidFill>
                  <a:schemeClr val="bg1"/>
                </a:solidFill>
              </a:rPr>
              <a:t> </a:t>
            </a:r>
            <a:r>
              <a:rPr lang="en-GB" sz="2800" dirty="0">
                <a:solidFill>
                  <a:schemeClr val="bg1"/>
                </a:solidFill>
              </a:rPr>
              <a:t>inevitable?</a:t>
            </a:r>
            <a:br>
              <a:rPr lang="en-GB" sz="2800" dirty="0">
                <a:solidFill>
                  <a:schemeClr val="bg1"/>
                </a:solidFill>
              </a:rPr>
            </a:br>
            <a:endParaRPr lang="en-GB" sz="2800" dirty="0">
              <a:solidFill>
                <a:schemeClr val="bg1"/>
              </a:solidFill>
            </a:endParaRPr>
          </a:p>
          <a:p>
            <a:r>
              <a:rPr lang="en-GB" sz="2800" dirty="0">
                <a:solidFill>
                  <a:schemeClr val="bg1"/>
                </a:solidFill>
              </a:rPr>
              <a:t>To what extent does </a:t>
            </a:r>
            <a:r>
              <a:rPr lang="en-GB" sz="2800" i="1" dirty="0">
                <a:solidFill>
                  <a:schemeClr val="bg1"/>
                </a:solidFill>
              </a:rPr>
              <a:t>The</a:t>
            </a:r>
            <a:r>
              <a:rPr lang="en-GB" sz="2800" dirty="0">
                <a:solidFill>
                  <a:schemeClr val="bg1"/>
                </a:solidFill>
              </a:rPr>
              <a:t> </a:t>
            </a:r>
            <a:r>
              <a:rPr lang="en-GB" sz="2800" i="1" dirty="0" err="1">
                <a:solidFill>
                  <a:schemeClr val="bg1"/>
                </a:solidFill>
              </a:rPr>
              <a:t>Fonetic</a:t>
            </a:r>
            <a:r>
              <a:rPr lang="en-GB" sz="2800" i="1" dirty="0">
                <a:solidFill>
                  <a:schemeClr val="bg1"/>
                </a:solidFill>
              </a:rPr>
              <a:t> </a:t>
            </a:r>
            <a:r>
              <a:rPr lang="en-GB" sz="2800" i="1" dirty="0" err="1">
                <a:solidFill>
                  <a:schemeClr val="bg1"/>
                </a:solidFill>
              </a:rPr>
              <a:t>Nuz</a:t>
            </a:r>
            <a:r>
              <a:rPr lang="en-GB" sz="2800" i="1" dirty="0">
                <a:solidFill>
                  <a:schemeClr val="bg1"/>
                </a:solidFill>
              </a:rPr>
              <a:t> </a:t>
            </a:r>
            <a:r>
              <a:rPr lang="en-GB" sz="2800" dirty="0">
                <a:solidFill>
                  <a:schemeClr val="bg1"/>
                </a:solidFill>
              </a:rPr>
              <a:t> - and the campaign it promoted – represent</a:t>
            </a:r>
            <a:r>
              <a:rPr lang="en-GB" sz="2800" i="1" dirty="0">
                <a:solidFill>
                  <a:schemeClr val="bg1"/>
                </a:solidFill>
              </a:rPr>
              <a:t> </a:t>
            </a:r>
            <a:r>
              <a:rPr lang="en-GB" sz="2800" dirty="0">
                <a:solidFill>
                  <a:schemeClr val="bg1"/>
                </a:solidFill>
              </a:rPr>
              <a:t>a failed vision?</a:t>
            </a:r>
          </a:p>
        </p:txBody>
      </p:sp>
      <p:pic>
        <p:nvPicPr>
          <p:cNvPr id="4" name="Picture 3">
            <a:extLst>
              <a:ext uri="{FF2B5EF4-FFF2-40B4-BE49-F238E27FC236}">
                <a16:creationId xmlns:a16="http://schemas.microsoft.com/office/drawing/2014/main" id="{4C9DC044-A947-4D3E-B4D9-D52C02E21A35}"/>
              </a:ext>
            </a:extLst>
          </p:cNvPr>
          <p:cNvPicPr/>
          <p:nvPr/>
        </p:nvPicPr>
        <p:blipFill>
          <a:blip r:embed="rId3"/>
          <a:stretch>
            <a:fillRect/>
          </a:stretch>
        </p:blipFill>
        <p:spPr>
          <a:xfrm>
            <a:off x="7905749" y="771525"/>
            <a:ext cx="3781425" cy="5581650"/>
          </a:xfrm>
          <a:prstGeom prst="rect">
            <a:avLst/>
          </a:prstGeom>
          <a:ln w="12700">
            <a:solidFill>
              <a:schemeClr val="tx1"/>
            </a:solidFill>
          </a:ln>
        </p:spPr>
      </p:pic>
    </p:spTree>
    <p:extLst>
      <p:ext uri="{BB962C8B-B14F-4D97-AF65-F5344CB8AC3E}">
        <p14:creationId xmlns:p14="http://schemas.microsoft.com/office/powerpoint/2010/main" val="192390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276983" y="702156"/>
            <a:ext cx="11333825" cy="779403"/>
          </a:xfrm>
        </p:spPr>
        <p:txBody>
          <a:bodyPr/>
          <a:lstStyle/>
          <a:p>
            <a:r>
              <a:rPr lang="en-GB" dirty="0"/>
              <a:t>Literacy in Britain, 1800-1850 (England)</a:t>
            </a:r>
          </a:p>
        </p:txBody>
      </p:sp>
      <p:pic>
        <p:nvPicPr>
          <p:cNvPr id="6" name="Content Placeholder 5">
            <a:extLst>
              <a:ext uri="{FF2B5EF4-FFF2-40B4-BE49-F238E27FC236}">
                <a16:creationId xmlns:a16="http://schemas.microsoft.com/office/drawing/2014/main" id="{C61987DA-552D-41E9-A2F8-561DF9F0CCBA}"/>
              </a:ext>
            </a:extLst>
          </p:cNvPr>
          <p:cNvPicPr>
            <a:picLocks noGrp="1" noChangeAspect="1"/>
          </p:cNvPicPr>
          <p:nvPr>
            <p:ph idx="1"/>
          </p:nvPr>
        </p:nvPicPr>
        <p:blipFill>
          <a:blip r:embed="rId3"/>
          <a:stretch>
            <a:fillRect/>
          </a:stretch>
        </p:blipFill>
        <p:spPr>
          <a:xfrm>
            <a:off x="276983" y="1585733"/>
            <a:ext cx="6744282" cy="5053134"/>
          </a:xfrm>
          <a:prstGeom prst="rect">
            <a:avLst/>
          </a:prstGeom>
        </p:spPr>
      </p:pic>
      <p:sp>
        <p:nvSpPr>
          <p:cNvPr id="4" name="Rectangle 3">
            <a:extLst>
              <a:ext uri="{FF2B5EF4-FFF2-40B4-BE49-F238E27FC236}">
                <a16:creationId xmlns:a16="http://schemas.microsoft.com/office/drawing/2014/main" id="{B4FEFAFB-705E-4F27-95EE-68FAC2AD55DB}"/>
              </a:ext>
            </a:extLst>
          </p:cNvPr>
          <p:cNvSpPr/>
          <p:nvPr/>
        </p:nvSpPr>
        <p:spPr>
          <a:xfrm>
            <a:off x="4638675" y="1952625"/>
            <a:ext cx="45719" cy="3676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501BD64-E888-4A11-9FA8-8E25E0941A38}"/>
              </a:ext>
            </a:extLst>
          </p:cNvPr>
          <p:cNvSpPr/>
          <p:nvPr/>
        </p:nvSpPr>
        <p:spPr>
          <a:xfrm>
            <a:off x="5459731" y="1952625"/>
            <a:ext cx="45719" cy="3676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73F52F4-2953-4761-BC38-A4C3946B49AA}"/>
              </a:ext>
            </a:extLst>
          </p:cNvPr>
          <p:cNvSpPr txBox="1"/>
          <p:nvPr/>
        </p:nvSpPr>
        <p:spPr>
          <a:xfrm>
            <a:off x="7496175" y="1685925"/>
            <a:ext cx="4238625" cy="4893647"/>
          </a:xfrm>
          <a:prstGeom prst="rect">
            <a:avLst/>
          </a:prstGeom>
          <a:noFill/>
        </p:spPr>
        <p:txBody>
          <a:bodyPr wrap="square" rtlCol="0">
            <a:spAutoFit/>
          </a:bodyPr>
          <a:lstStyle/>
          <a:p>
            <a:r>
              <a:rPr lang="en-GB" sz="2400" dirty="0">
                <a:solidFill>
                  <a:schemeClr val="bg1"/>
                </a:solidFill>
              </a:rPr>
              <a:t>Male literacy 60-70% in period</a:t>
            </a:r>
          </a:p>
          <a:p>
            <a:r>
              <a:rPr lang="en-GB" sz="2400" dirty="0">
                <a:solidFill>
                  <a:schemeClr val="bg1"/>
                </a:solidFill>
              </a:rPr>
              <a:t>(Female literacy lower)</a:t>
            </a:r>
          </a:p>
          <a:p>
            <a:endParaRPr lang="en-GB" sz="2400" dirty="0">
              <a:solidFill>
                <a:schemeClr val="bg1"/>
              </a:solidFill>
            </a:endParaRPr>
          </a:p>
          <a:p>
            <a:r>
              <a:rPr lang="en-GB" sz="2400" dirty="0">
                <a:solidFill>
                  <a:schemeClr val="bg1"/>
                </a:solidFill>
              </a:rPr>
              <a:t>Measured by ability to sign name</a:t>
            </a:r>
          </a:p>
          <a:p>
            <a:endParaRPr lang="en-GB" sz="2400" dirty="0">
              <a:solidFill>
                <a:schemeClr val="bg1"/>
              </a:solidFill>
            </a:endParaRPr>
          </a:p>
          <a:p>
            <a:r>
              <a:rPr lang="en-GB" sz="2400" dirty="0">
                <a:solidFill>
                  <a:schemeClr val="bg1"/>
                </a:solidFill>
              </a:rPr>
              <a:t>For most, literacy beyond this not necessary to life experience</a:t>
            </a:r>
          </a:p>
          <a:p>
            <a:endParaRPr lang="en-GB" sz="2400" dirty="0">
              <a:solidFill>
                <a:schemeClr val="bg1"/>
              </a:solidFill>
            </a:endParaRPr>
          </a:p>
          <a:p>
            <a:r>
              <a:rPr lang="en-GB" sz="2400" dirty="0">
                <a:solidFill>
                  <a:schemeClr val="bg1"/>
                </a:solidFill>
              </a:rPr>
              <a:t>Schooling provision through churches patchy</a:t>
            </a:r>
          </a:p>
          <a:p>
            <a:endParaRPr lang="en-GB" sz="2400" dirty="0">
              <a:solidFill>
                <a:schemeClr val="bg1"/>
              </a:solidFill>
            </a:endParaRPr>
          </a:p>
          <a:p>
            <a:r>
              <a:rPr lang="en-GB" sz="2400" dirty="0">
                <a:solidFill>
                  <a:schemeClr val="bg1"/>
                </a:solidFill>
              </a:rPr>
              <a:t>But illiteracy not a barrier to interest in e.g. political matters</a:t>
            </a:r>
          </a:p>
        </p:txBody>
      </p:sp>
    </p:spTree>
    <p:extLst>
      <p:ext uri="{BB962C8B-B14F-4D97-AF65-F5344CB8AC3E}">
        <p14:creationId xmlns:p14="http://schemas.microsoft.com/office/powerpoint/2010/main" val="3821746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2" y="702156"/>
            <a:ext cx="11029616" cy="583719"/>
          </a:xfrm>
        </p:spPr>
        <p:txBody>
          <a:bodyPr/>
          <a:lstStyle/>
          <a:p>
            <a:r>
              <a:rPr lang="en-GB" dirty="0"/>
              <a:t>English spelling – origins of the problem</a:t>
            </a:r>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7373073" y="1419226"/>
            <a:ext cx="4237734" cy="4924424"/>
          </a:xfrm>
        </p:spPr>
        <p:txBody>
          <a:bodyPr>
            <a:normAutofit/>
          </a:bodyPr>
          <a:lstStyle/>
          <a:p>
            <a:pPr marL="0" indent="0">
              <a:buNone/>
            </a:pPr>
            <a:r>
              <a:rPr lang="en-GB" sz="2400" dirty="0">
                <a:solidFill>
                  <a:schemeClr val="bg1"/>
                </a:solidFill>
              </a:rPr>
              <a:t>Caxton – choice to use Chancery English in first printed works. With variable spelling.</a:t>
            </a:r>
          </a:p>
          <a:p>
            <a:pPr marL="0" indent="0">
              <a:buNone/>
            </a:pPr>
            <a:endParaRPr lang="en-GB" sz="2400" dirty="0">
              <a:solidFill>
                <a:schemeClr val="bg1"/>
              </a:solidFill>
            </a:endParaRPr>
          </a:p>
          <a:p>
            <a:pPr marL="0" indent="0">
              <a:buNone/>
            </a:pPr>
            <a:r>
              <a:rPr lang="en-GB" sz="2400" dirty="0">
                <a:solidFill>
                  <a:schemeClr val="bg1"/>
                </a:solidFill>
              </a:rPr>
              <a:t>Dr Johnson’s </a:t>
            </a:r>
            <a:r>
              <a:rPr lang="en-GB" sz="2400" i="1" dirty="0">
                <a:solidFill>
                  <a:schemeClr val="bg1"/>
                </a:solidFill>
              </a:rPr>
              <a:t>Dictionary </a:t>
            </a:r>
          </a:p>
          <a:p>
            <a:pPr marL="0" indent="0">
              <a:buNone/>
            </a:pPr>
            <a:endParaRPr lang="en-GB" sz="2400" dirty="0">
              <a:solidFill>
                <a:schemeClr val="bg1"/>
              </a:solidFill>
            </a:endParaRPr>
          </a:p>
          <a:p>
            <a:pPr marL="0" indent="0">
              <a:buNone/>
            </a:pPr>
            <a:r>
              <a:rPr lang="en-GB" sz="2400" dirty="0">
                <a:solidFill>
                  <a:schemeClr val="bg1"/>
                </a:solidFill>
              </a:rPr>
              <a:t>Basis in etymology.</a:t>
            </a:r>
          </a:p>
          <a:p>
            <a:pPr marL="0" indent="0">
              <a:buNone/>
            </a:pPr>
            <a:endParaRPr lang="en-GB" sz="2400" dirty="0">
              <a:solidFill>
                <a:schemeClr val="bg1"/>
              </a:solidFill>
            </a:endParaRPr>
          </a:p>
          <a:p>
            <a:pPr marL="0" indent="0">
              <a:buNone/>
            </a:pPr>
            <a:r>
              <a:rPr lang="en-GB" sz="2400" dirty="0">
                <a:solidFill>
                  <a:schemeClr val="bg1"/>
                </a:solidFill>
              </a:rPr>
              <a:t>Increasing stability of orthographic forms</a:t>
            </a:r>
          </a:p>
        </p:txBody>
      </p:sp>
      <p:pic>
        <p:nvPicPr>
          <p:cNvPr id="4" name="Picture 3">
            <a:extLst>
              <a:ext uri="{FF2B5EF4-FFF2-40B4-BE49-F238E27FC236}">
                <a16:creationId xmlns:a16="http://schemas.microsoft.com/office/drawing/2014/main" id="{AACD5467-DF1B-4C02-B0FA-385B889AB9D8}"/>
              </a:ext>
            </a:extLst>
          </p:cNvPr>
          <p:cNvPicPr>
            <a:picLocks noChangeAspect="1"/>
          </p:cNvPicPr>
          <p:nvPr/>
        </p:nvPicPr>
        <p:blipFill>
          <a:blip r:embed="rId3"/>
          <a:stretch>
            <a:fillRect/>
          </a:stretch>
        </p:blipFill>
        <p:spPr>
          <a:xfrm>
            <a:off x="686041" y="1419226"/>
            <a:ext cx="6382984" cy="3731508"/>
          </a:xfrm>
          <a:prstGeom prst="rect">
            <a:avLst/>
          </a:prstGeom>
          <a:ln w="12700">
            <a:solidFill>
              <a:schemeClr val="bg1"/>
            </a:solidFill>
          </a:ln>
        </p:spPr>
      </p:pic>
      <p:pic>
        <p:nvPicPr>
          <p:cNvPr id="5" name="Picture 4" descr="JPEG version">
            <a:extLst>
              <a:ext uri="{FF2B5EF4-FFF2-40B4-BE49-F238E27FC236}">
                <a16:creationId xmlns:a16="http://schemas.microsoft.com/office/drawing/2014/main" id="{CC30AFDA-CBFD-458B-8951-B3ED26FD3C6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6040" y="1438275"/>
            <a:ext cx="2778312" cy="3845810"/>
          </a:xfrm>
          <a:prstGeom prst="rect">
            <a:avLst/>
          </a:prstGeom>
          <a:noFill/>
          <a:ln>
            <a:solidFill>
              <a:schemeClr val="accent1">
                <a:shade val="50000"/>
              </a:schemeClr>
            </a:solidFill>
          </a:ln>
        </p:spPr>
      </p:pic>
      <p:pic>
        <p:nvPicPr>
          <p:cNvPr id="6" name="Picture 5">
            <a:extLst>
              <a:ext uri="{FF2B5EF4-FFF2-40B4-BE49-F238E27FC236}">
                <a16:creationId xmlns:a16="http://schemas.microsoft.com/office/drawing/2014/main" id="{9ECDE3E8-1EC4-4666-9821-5A286554525C}"/>
              </a:ext>
            </a:extLst>
          </p:cNvPr>
          <p:cNvPicPr>
            <a:picLocks noChangeAspect="1"/>
          </p:cNvPicPr>
          <p:nvPr/>
        </p:nvPicPr>
        <p:blipFill>
          <a:blip r:embed="rId5"/>
          <a:stretch>
            <a:fillRect/>
          </a:stretch>
        </p:blipFill>
        <p:spPr>
          <a:xfrm>
            <a:off x="3464352" y="1419226"/>
            <a:ext cx="3604673" cy="5420663"/>
          </a:xfrm>
          <a:prstGeom prst="rect">
            <a:avLst/>
          </a:prstGeom>
          <a:ln w="12700">
            <a:solidFill>
              <a:schemeClr val="accent1">
                <a:shade val="50000"/>
              </a:schemeClr>
            </a:solidFill>
          </a:ln>
        </p:spPr>
      </p:pic>
    </p:spTree>
    <p:extLst>
      <p:ext uri="{BB962C8B-B14F-4D97-AF65-F5344CB8AC3E}">
        <p14:creationId xmlns:p14="http://schemas.microsoft.com/office/powerpoint/2010/main" val="1117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2" y="702156"/>
            <a:ext cx="11029616" cy="652082"/>
          </a:xfrm>
        </p:spPr>
        <p:txBody>
          <a:bodyPr/>
          <a:lstStyle/>
          <a:p>
            <a:r>
              <a:rPr lang="en-GB" dirty="0"/>
              <a:t>Spelling reform and some of its champions</a:t>
            </a:r>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7025833" y="1446835"/>
            <a:ext cx="4584974" cy="5324079"/>
          </a:xfrm>
        </p:spPr>
        <p:txBody>
          <a:bodyPr>
            <a:normAutofit lnSpcReduction="10000"/>
          </a:bodyPr>
          <a:lstStyle/>
          <a:p>
            <a:pPr marL="0" indent="0">
              <a:buNone/>
            </a:pPr>
            <a:r>
              <a:rPr lang="en-GB" sz="2400" dirty="0">
                <a:solidFill>
                  <a:schemeClr val="bg1"/>
                </a:solidFill>
              </a:rPr>
              <a:t>Tension between spoken English – with around 44 phonemes – and written English using 26 letters.</a:t>
            </a:r>
          </a:p>
          <a:p>
            <a:pPr marL="0" indent="0">
              <a:buNone/>
            </a:pPr>
            <a:endParaRPr lang="en-GB" sz="2400" dirty="0">
              <a:solidFill>
                <a:schemeClr val="bg1"/>
              </a:solidFill>
            </a:endParaRPr>
          </a:p>
          <a:p>
            <a:pPr marL="0" indent="0">
              <a:buNone/>
            </a:pPr>
            <a:r>
              <a:rPr lang="en-GB" sz="2400" dirty="0">
                <a:solidFill>
                  <a:schemeClr val="bg1"/>
                </a:solidFill>
              </a:rPr>
              <a:t>Addressing this tension a concern especially in nascent United States in the 18</a:t>
            </a:r>
            <a:r>
              <a:rPr lang="en-GB" sz="2400" baseline="30000" dirty="0">
                <a:solidFill>
                  <a:schemeClr val="bg1"/>
                </a:solidFill>
              </a:rPr>
              <a:t>th</a:t>
            </a:r>
            <a:r>
              <a:rPr lang="en-GB" sz="2400" dirty="0">
                <a:solidFill>
                  <a:schemeClr val="bg1"/>
                </a:solidFill>
              </a:rPr>
              <a:t> century</a:t>
            </a:r>
          </a:p>
          <a:p>
            <a:pPr marL="0" indent="0">
              <a:buNone/>
            </a:pPr>
            <a:endParaRPr lang="en-GB" sz="2400" dirty="0">
              <a:solidFill>
                <a:schemeClr val="bg1"/>
              </a:solidFill>
            </a:endParaRPr>
          </a:p>
          <a:p>
            <a:pPr marL="0" indent="0">
              <a:buNone/>
            </a:pPr>
            <a:r>
              <a:rPr lang="en-GB" sz="2400" dirty="0">
                <a:solidFill>
                  <a:schemeClr val="bg1"/>
                </a:solidFill>
              </a:rPr>
              <a:t>Benjamin Franklin – Scheme for a new alphabet (1768)</a:t>
            </a:r>
          </a:p>
          <a:p>
            <a:pPr marL="0" indent="0">
              <a:buNone/>
            </a:pPr>
            <a:r>
              <a:rPr lang="en-GB" sz="2400" dirty="0">
                <a:solidFill>
                  <a:schemeClr val="bg1"/>
                </a:solidFill>
              </a:rPr>
              <a:t>Noah Webster – A Grammatical Institute for the English Language (1783)</a:t>
            </a:r>
          </a:p>
          <a:p>
            <a:endParaRPr lang="en-GB" dirty="0"/>
          </a:p>
        </p:txBody>
      </p:sp>
      <p:pic>
        <p:nvPicPr>
          <p:cNvPr id="4" name="Picture 3" descr="File:Faust's 75 new alphabets (retouched) p.25.jpg">
            <a:extLst>
              <a:ext uri="{FF2B5EF4-FFF2-40B4-BE49-F238E27FC236}">
                <a16:creationId xmlns:a16="http://schemas.microsoft.com/office/drawing/2014/main" id="{BFE811EE-BC7A-4645-B47B-74F92E0321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1190" y="1524316"/>
            <a:ext cx="5321899" cy="4190035"/>
          </a:xfrm>
          <a:prstGeom prst="rect">
            <a:avLst/>
          </a:prstGeom>
          <a:noFill/>
          <a:ln>
            <a:noFill/>
          </a:ln>
        </p:spPr>
      </p:pic>
      <p:pic>
        <p:nvPicPr>
          <p:cNvPr id="5" name="Picture 4" descr="Thumbnail for File:Joseph Siffrein Duplessis - Benjamin Franklin - Google Art Project.jpg">
            <a:extLst>
              <a:ext uri="{FF2B5EF4-FFF2-40B4-BE49-F238E27FC236}">
                <a16:creationId xmlns:a16="http://schemas.microsoft.com/office/drawing/2014/main" id="{5FD706FE-08A2-40FD-94B2-06347B4066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190" y="1524316"/>
            <a:ext cx="3041686" cy="4112555"/>
          </a:xfrm>
          <a:prstGeom prst="rect">
            <a:avLst/>
          </a:prstGeom>
          <a:noFill/>
          <a:ln>
            <a:noFill/>
          </a:ln>
        </p:spPr>
      </p:pic>
      <p:pic>
        <p:nvPicPr>
          <p:cNvPr id="6" name="Picture 5" descr="Thumbnail for File:Noah Webster MET APS1348.jpg">
            <a:extLst>
              <a:ext uri="{FF2B5EF4-FFF2-40B4-BE49-F238E27FC236}">
                <a16:creationId xmlns:a16="http://schemas.microsoft.com/office/drawing/2014/main" id="{F65BAF77-CB02-4569-BDE7-A781C65F06F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2876" y="1524314"/>
            <a:ext cx="3217762" cy="4190035"/>
          </a:xfrm>
          <a:prstGeom prst="rect">
            <a:avLst/>
          </a:prstGeom>
          <a:noFill/>
          <a:ln>
            <a:noFill/>
          </a:ln>
        </p:spPr>
      </p:pic>
    </p:spTree>
    <p:extLst>
      <p:ext uri="{BB962C8B-B14F-4D97-AF65-F5344CB8AC3E}">
        <p14:creationId xmlns:p14="http://schemas.microsoft.com/office/powerpoint/2010/main" val="175713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2" y="702156"/>
            <a:ext cx="11029616" cy="652082"/>
          </a:xfrm>
        </p:spPr>
        <p:txBody>
          <a:bodyPr/>
          <a:lstStyle/>
          <a:p>
            <a:r>
              <a:rPr lang="en-GB" dirty="0"/>
              <a:t>Representing the sound of English – Isaac pitman</a:t>
            </a:r>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4572000" y="1446835"/>
            <a:ext cx="7424382" cy="4907665"/>
          </a:xfrm>
        </p:spPr>
        <p:txBody>
          <a:bodyPr>
            <a:normAutofit lnSpcReduction="10000"/>
          </a:bodyPr>
          <a:lstStyle/>
          <a:p>
            <a:pPr marL="0" indent="0">
              <a:buNone/>
            </a:pPr>
            <a:r>
              <a:rPr lang="en-GB" sz="2800" dirty="0">
                <a:solidFill>
                  <a:schemeClr val="bg1"/>
                </a:solidFill>
              </a:rPr>
              <a:t>Born in 1813, Wiltshire, England</a:t>
            </a:r>
          </a:p>
          <a:p>
            <a:pPr marL="0" indent="0">
              <a:buNone/>
            </a:pPr>
            <a:r>
              <a:rPr lang="en-GB" sz="2800" dirty="0">
                <a:solidFill>
                  <a:schemeClr val="bg1"/>
                </a:solidFill>
              </a:rPr>
              <a:t>Father well-read social reformer who helped to establish schools in Trowbridge.</a:t>
            </a:r>
          </a:p>
          <a:p>
            <a:pPr marL="0" indent="0">
              <a:buNone/>
            </a:pPr>
            <a:r>
              <a:rPr lang="en-GB" sz="2800" dirty="0">
                <a:solidFill>
                  <a:schemeClr val="bg1"/>
                </a:solidFill>
              </a:rPr>
              <a:t>Isaac educated in this way but also self-directed.</a:t>
            </a:r>
          </a:p>
          <a:p>
            <a:pPr marL="0" indent="0">
              <a:buNone/>
            </a:pPr>
            <a:r>
              <a:rPr lang="en-GB" sz="2800" dirty="0">
                <a:solidFill>
                  <a:schemeClr val="bg1"/>
                </a:solidFill>
              </a:rPr>
              <a:t>Trained as a teacher, ran schools in Lincolnshire and Gloucestershire from 1832.</a:t>
            </a:r>
          </a:p>
          <a:p>
            <a:pPr marL="0" indent="0">
              <a:buNone/>
            </a:pPr>
            <a:r>
              <a:rPr lang="en-GB" sz="2800" dirty="0">
                <a:solidFill>
                  <a:schemeClr val="bg1"/>
                </a:solidFill>
              </a:rPr>
              <a:t>Ascetic, religious man – drawn to Swedenborg</a:t>
            </a:r>
          </a:p>
          <a:p>
            <a:pPr marL="0" indent="0">
              <a:buNone/>
            </a:pPr>
            <a:r>
              <a:rPr lang="en-GB" sz="2800" dirty="0">
                <a:solidFill>
                  <a:schemeClr val="bg1"/>
                </a:solidFill>
              </a:rPr>
              <a:t>Developed Samuel Taylor’s earlier work on stenography for publication, encouraged by printer Samuel </a:t>
            </a:r>
            <a:r>
              <a:rPr lang="en-GB" sz="2800" dirty="0" err="1">
                <a:solidFill>
                  <a:schemeClr val="bg1"/>
                </a:solidFill>
              </a:rPr>
              <a:t>Bagster</a:t>
            </a:r>
            <a:r>
              <a:rPr lang="en-GB" sz="2800" dirty="0">
                <a:solidFill>
                  <a:schemeClr val="bg1"/>
                </a:solidFill>
              </a:rPr>
              <a:t>.</a:t>
            </a:r>
          </a:p>
        </p:txBody>
      </p:sp>
      <p:pic>
        <p:nvPicPr>
          <p:cNvPr id="4" name="Picture 3" descr="https://www.oxforddnb.com/doc/searchableMedia/odnb-9780198614128-e-1003176-graphic-1-full.jpg">
            <a:extLst>
              <a:ext uri="{FF2B5EF4-FFF2-40B4-BE49-F238E27FC236}">
                <a16:creationId xmlns:a16="http://schemas.microsoft.com/office/drawing/2014/main" id="{5C450F10-3A6A-43F6-B1A3-4B713C758D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1191" y="1446835"/>
            <a:ext cx="3849295" cy="4907665"/>
          </a:xfrm>
          <a:prstGeom prst="rect">
            <a:avLst/>
          </a:prstGeom>
          <a:noFill/>
          <a:ln w="12700">
            <a:solidFill>
              <a:schemeClr val="bg1"/>
            </a:solidFill>
          </a:ln>
        </p:spPr>
      </p:pic>
      <p:pic>
        <p:nvPicPr>
          <p:cNvPr id="5" name="Picture 4">
            <a:extLst>
              <a:ext uri="{FF2B5EF4-FFF2-40B4-BE49-F238E27FC236}">
                <a16:creationId xmlns:a16="http://schemas.microsoft.com/office/drawing/2014/main" id="{F8D0425D-50C8-4D1B-BB35-C4C2EFF60ABD}"/>
              </a:ext>
            </a:extLst>
          </p:cNvPr>
          <p:cNvPicPr/>
          <p:nvPr/>
        </p:nvPicPr>
        <p:blipFill>
          <a:blip r:embed="rId4"/>
          <a:stretch>
            <a:fillRect/>
          </a:stretch>
        </p:blipFill>
        <p:spPr>
          <a:xfrm>
            <a:off x="581190" y="1354238"/>
            <a:ext cx="3849295" cy="5494237"/>
          </a:xfrm>
          <a:prstGeom prst="rect">
            <a:avLst/>
          </a:prstGeom>
          <a:ln w="12700">
            <a:solidFill>
              <a:schemeClr val="tx1"/>
            </a:solidFill>
          </a:ln>
        </p:spPr>
      </p:pic>
    </p:spTree>
    <p:extLst>
      <p:ext uri="{BB962C8B-B14F-4D97-AF65-F5344CB8AC3E}">
        <p14:creationId xmlns:p14="http://schemas.microsoft.com/office/powerpoint/2010/main" val="155924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Pitman Shorthand, &amp; The First &quot;Correspondence Course&quot; : History of  Information">
            <a:extLst>
              <a:ext uri="{FF2B5EF4-FFF2-40B4-BE49-F238E27FC236}">
                <a16:creationId xmlns:a16="http://schemas.microsoft.com/office/drawing/2014/main" id="{A54C7C52-C587-4D42-805C-A231633B09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34726"/>
            <a:ext cx="5043800" cy="6840637"/>
          </a:xfrm>
          <a:prstGeom prst="rect">
            <a:avLst/>
          </a:prstGeom>
          <a:noFill/>
          <a:ln>
            <a:noFill/>
          </a:ln>
        </p:spPr>
      </p:pic>
      <p:pic>
        <p:nvPicPr>
          <p:cNvPr id="5" name="Picture 4" descr="History of Information">
            <a:extLst>
              <a:ext uri="{FF2B5EF4-FFF2-40B4-BE49-F238E27FC236}">
                <a16:creationId xmlns:a16="http://schemas.microsoft.com/office/drawing/2014/main" id="{004FAA38-8688-41AD-95EC-6B0363257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43800" y="17363"/>
            <a:ext cx="4952836" cy="6858000"/>
          </a:xfrm>
          <a:prstGeom prst="rect">
            <a:avLst/>
          </a:prstGeom>
          <a:noFill/>
          <a:ln>
            <a:noFill/>
          </a:ln>
        </p:spPr>
      </p:pic>
      <p:sp>
        <p:nvSpPr>
          <p:cNvPr id="6" name="TextBox 5">
            <a:extLst>
              <a:ext uri="{FF2B5EF4-FFF2-40B4-BE49-F238E27FC236}">
                <a16:creationId xmlns:a16="http://schemas.microsoft.com/office/drawing/2014/main" id="{C8402BC3-543B-4CDD-88E1-BAB4FFE34951}"/>
              </a:ext>
            </a:extLst>
          </p:cNvPr>
          <p:cNvSpPr txBox="1"/>
          <p:nvPr/>
        </p:nvSpPr>
        <p:spPr>
          <a:xfrm>
            <a:off x="10087601" y="983848"/>
            <a:ext cx="1973220" cy="5632311"/>
          </a:xfrm>
          <a:prstGeom prst="rect">
            <a:avLst/>
          </a:prstGeom>
          <a:noFill/>
        </p:spPr>
        <p:txBody>
          <a:bodyPr wrap="square" rtlCol="0">
            <a:spAutoFit/>
          </a:bodyPr>
          <a:lstStyle/>
          <a:p>
            <a:r>
              <a:rPr lang="en-GB" sz="2000" dirty="0">
                <a:solidFill>
                  <a:schemeClr val="bg1"/>
                </a:solidFill>
              </a:rPr>
              <a:t>1837 – </a:t>
            </a:r>
            <a:r>
              <a:rPr lang="en-GB" sz="2000" i="1" dirty="0">
                <a:solidFill>
                  <a:schemeClr val="bg1"/>
                </a:solidFill>
              </a:rPr>
              <a:t>Stenographic Sound Hand </a:t>
            </a:r>
            <a:r>
              <a:rPr lang="en-GB" sz="2000" dirty="0">
                <a:solidFill>
                  <a:schemeClr val="bg1"/>
                </a:solidFill>
              </a:rPr>
              <a:t>pamphlet</a:t>
            </a:r>
          </a:p>
          <a:p>
            <a:endParaRPr lang="en-GB" sz="2000" dirty="0">
              <a:solidFill>
                <a:schemeClr val="bg1"/>
              </a:solidFill>
            </a:endParaRPr>
          </a:p>
          <a:p>
            <a:r>
              <a:rPr lang="en-GB" sz="2000" dirty="0">
                <a:solidFill>
                  <a:schemeClr val="bg1"/>
                </a:solidFill>
              </a:rPr>
              <a:t>Lines, hooks, circles for consonants</a:t>
            </a:r>
          </a:p>
          <a:p>
            <a:endParaRPr lang="en-GB" sz="2000" dirty="0">
              <a:solidFill>
                <a:schemeClr val="bg1"/>
              </a:solidFill>
            </a:endParaRPr>
          </a:p>
          <a:p>
            <a:r>
              <a:rPr lang="en-GB" sz="2000" dirty="0">
                <a:solidFill>
                  <a:schemeClr val="bg1"/>
                </a:solidFill>
              </a:rPr>
              <a:t>Dots, dashes, arrows for vowels.</a:t>
            </a:r>
          </a:p>
          <a:p>
            <a:endParaRPr lang="en-GB" sz="2000" dirty="0">
              <a:solidFill>
                <a:schemeClr val="bg1"/>
              </a:solidFill>
            </a:endParaRPr>
          </a:p>
          <a:p>
            <a:r>
              <a:rPr lang="en-GB" sz="2000" dirty="0">
                <a:solidFill>
                  <a:schemeClr val="bg1"/>
                </a:solidFill>
              </a:rPr>
              <a:t>A staging post – Pitman wanted his system to replace standard orthography. </a:t>
            </a:r>
          </a:p>
        </p:txBody>
      </p:sp>
    </p:spTree>
    <p:extLst>
      <p:ext uri="{BB962C8B-B14F-4D97-AF65-F5344CB8AC3E}">
        <p14:creationId xmlns:p14="http://schemas.microsoft.com/office/powerpoint/2010/main" val="2094211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81192" y="702156"/>
            <a:ext cx="11029616" cy="652082"/>
          </a:xfrm>
        </p:spPr>
        <p:txBody>
          <a:bodyPr/>
          <a:lstStyle/>
          <a:p>
            <a:r>
              <a:rPr lang="en-GB" dirty="0"/>
              <a:t>Representing the sound of English 2 – alexander </a:t>
            </a:r>
            <a:r>
              <a:rPr lang="en-GB" dirty="0" err="1"/>
              <a:t>ellis</a:t>
            </a:r>
            <a:endParaRPr lang="en-GB" dirty="0"/>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5953673" y="1446836"/>
            <a:ext cx="6100675" cy="5190694"/>
          </a:xfrm>
        </p:spPr>
        <p:txBody>
          <a:bodyPr>
            <a:noAutofit/>
          </a:bodyPr>
          <a:lstStyle/>
          <a:p>
            <a:pPr marL="0" indent="0">
              <a:buNone/>
            </a:pPr>
            <a:r>
              <a:rPr lang="en-GB" sz="2200" dirty="0">
                <a:solidFill>
                  <a:schemeClr val="bg1"/>
                </a:solidFill>
              </a:rPr>
              <a:t>Born 1814 as Alexander Sharpe in London</a:t>
            </a:r>
          </a:p>
          <a:p>
            <a:pPr marL="0" indent="0">
              <a:buNone/>
            </a:pPr>
            <a:r>
              <a:rPr lang="en-GB" sz="2200" dirty="0">
                <a:solidFill>
                  <a:schemeClr val="bg1"/>
                </a:solidFill>
              </a:rPr>
              <a:t>A schoolmaster relative granted him, at the age of 11, funds for his education and an income for life, conditional on adopting his mother’s maiden name. </a:t>
            </a:r>
          </a:p>
          <a:p>
            <a:pPr marL="0" indent="0">
              <a:buNone/>
            </a:pPr>
            <a:r>
              <a:rPr lang="en-GB" sz="2200" dirty="0">
                <a:solidFill>
                  <a:schemeClr val="bg1"/>
                </a:solidFill>
              </a:rPr>
              <a:t>Educated at:</a:t>
            </a:r>
          </a:p>
          <a:p>
            <a:r>
              <a:rPr lang="en-GB" sz="2200" dirty="0">
                <a:solidFill>
                  <a:schemeClr val="bg1"/>
                </a:solidFill>
              </a:rPr>
              <a:t>Shrewsbury School</a:t>
            </a:r>
          </a:p>
          <a:p>
            <a:r>
              <a:rPr lang="en-GB" sz="2200" dirty="0">
                <a:solidFill>
                  <a:schemeClr val="bg1"/>
                </a:solidFill>
              </a:rPr>
              <a:t>Eton College</a:t>
            </a:r>
          </a:p>
          <a:p>
            <a:r>
              <a:rPr lang="en-GB" sz="2200" dirty="0">
                <a:solidFill>
                  <a:schemeClr val="bg1"/>
                </a:solidFill>
              </a:rPr>
              <a:t>Trinity College Cambridge</a:t>
            </a:r>
          </a:p>
          <a:p>
            <a:pPr marL="0" indent="0">
              <a:buNone/>
            </a:pPr>
            <a:endParaRPr lang="en-GB" sz="2200" dirty="0">
              <a:solidFill>
                <a:schemeClr val="bg1"/>
              </a:solidFill>
            </a:endParaRPr>
          </a:p>
          <a:p>
            <a:pPr marL="0" indent="0">
              <a:buNone/>
            </a:pPr>
            <a:r>
              <a:rPr lang="en-GB" sz="2200" dirty="0">
                <a:solidFill>
                  <a:schemeClr val="bg1"/>
                </a:solidFill>
              </a:rPr>
              <a:t>European travels – interest in sounds of language</a:t>
            </a:r>
          </a:p>
          <a:p>
            <a:pPr marL="0" indent="0">
              <a:buNone/>
            </a:pPr>
            <a:r>
              <a:rPr lang="en-GB" sz="2200" dirty="0">
                <a:solidFill>
                  <a:schemeClr val="bg1"/>
                </a:solidFill>
              </a:rPr>
              <a:t>On return, became aware of Pitman’s work and became involved…</a:t>
            </a:r>
          </a:p>
        </p:txBody>
      </p:sp>
      <p:pic>
        <p:nvPicPr>
          <p:cNvPr id="4" name="Picture 3" descr="https://www.oxforddnb.com/doc/searchableMedia/odnb-9780198614128-e-1002977-graphic-1-full.jpg">
            <a:extLst>
              <a:ext uri="{FF2B5EF4-FFF2-40B4-BE49-F238E27FC236}">
                <a16:creationId xmlns:a16="http://schemas.microsoft.com/office/drawing/2014/main" id="{534B4228-40F8-4ACB-9752-8B48F86F45F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1192" y="1446835"/>
            <a:ext cx="2860040" cy="4085590"/>
          </a:xfrm>
          <a:prstGeom prst="rect">
            <a:avLst/>
          </a:prstGeom>
          <a:noFill/>
          <a:ln w="12700">
            <a:solidFill>
              <a:schemeClr val="bg1"/>
            </a:solidFill>
          </a:ln>
        </p:spPr>
      </p:pic>
      <p:pic>
        <p:nvPicPr>
          <p:cNvPr id="6" name="Picture 5" descr="File:Statue of Charles Darwin outside Shrewsbury Library - geograph.org.uk - 383085.jpg">
            <a:extLst>
              <a:ext uri="{FF2B5EF4-FFF2-40B4-BE49-F238E27FC236}">
                <a16:creationId xmlns:a16="http://schemas.microsoft.com/office/drawing/2014/main" id="{7D61CC91-B774-4FE5-8F5D-3F721DB879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1192" y="1446835"/>
            <a:ext cx="3174379" cy="4085590"/>
          </a:xfrm>
          <a:prstGeom prst="rect">
            <a:avLst/>
          </a:prstGeom>
          <a:noFill/>
          <a:ln>
            <a:noFill/>
          </a:ln>
        </p:spPr>
      </p:pic>
      <p:pic>
        <p:nvPicPr>
          <p:cNvPr id="7" name="Picture 6" descr="File:The Quadrangle Eton College, A. R. Quinton.jpg">
            <a:extLst>
              <a:ext uri="{FF2B5EF4-FFF2-40B4-BE49-F238E27FC236}">
                <a16:creationId xmlns:a16="http://schemas.microsoft.com/office/drawing/2014/main" id="{0DA5F150-1F9D-4F01-A30E-B7741DD75F0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7190" y="1386205"/>
            <a:ext cx="5035837" cy="4085590"/>
          </a:xfrm>
          <a:prstGeom prst="rect">
            <a:avLst/>
          </a:prstGeom>
          <a:noFill/>
          <a:ln>
            <a:noFill/>
          </a:ln>
        </p:spPr>
      </p:pic>
      <p:pic>
        <p:nvPicPr>
          <p:cNvPr id="8" name="Picture 7" descr="File:Trinity College, Cambridge 20160828-1.jpg">
            <a:extLst>
              <a:ext uri="{FF2B5EF4-FFF2-40B4-BE49-F238E27FC236}">
                <a16:creationId xmlns:a16="http://schemas.microsoft.com/office/drawing/2014/main" id="{9C6C87BE-1DFD-46CB-8C8F-E85596CA5B1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17190" y="1418172"/>
            <a:ext cx="5307981" cy="4085590"/>
          </a:xfrm>
          <a:prstGeom prst="rect">
            <a:avLst/>
          </a:prstGeom>
          <a:noFill/>
          <a:ln>
            <a:noFill/>
          </a:ln>
        </p:spPr>
      </p:pic>
      <p:pic>
        <p:nvPicPr>
          <p:cNvPr id="5" name="Picture 4">
            <a:extLst>
              <a:ext uri="{FF2B5EF4-FFF2-40B4-BE49-F238E27FC236}">
                <a16:creationId xmlns:a16="http://schemas.microsoft.com/office/drawing/2014/main" id="{31281D8D-E38E-4F40-B524-5679FD211557}"/>
              </a:ext>
            </a:extLst>
          </p:cNvPr>
          <p:cNvPicPr>
            <a:picLocks noChangeAspect="1"/>
          </p:cNvPicPr>
          <p:nvPr/>
        </p:nvPicPr>
        <p:blipFill>
          <a:blip r:embed="rId7"/>
          <a:stretch>
            <a:fillRect/>
          </a:stretch>
        </p:blipFill>
        <p:spPr>
          <a:xfrm>
            <a:off x="517190" y="10876"/>
            <a:ext cx="4227338" cy="6916082"/>
          </a:xfrm>
          <a:prstGeom prst="rect">
            <a:avLst/>
          </a:prstGeom>
        </p:spPr>
      </p:pic>
      <p:pic>
        <p:nvPicPr>
          <p:cNvPr id="10" name="Picture 9">
            <a:extLst>
              <a:ext uri="{FF2B5EF4-FFF2-40B4-BE49-F238E27FC236}">
                <a16:creationId xmlns:a16="http://schemas.microsoft.com/office/drawing/2014/main" id="{92C1364B-F50B-417D-A6AD-9C193BAE127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60714" y="0"/>
            <a:ext cx="5420932" cy="6847124"/>
          </a:xfrm>
          <a:prstGeom prst="rect">
            <a:avLst/>
          </a:prstGeom>
          <a:noFill/>
          <a:ln>
            <a:noFill/>
          </a:ln>
        </p:spPr>
      </p:pic>
    </p:spTree>
    <p:extLst>
      <p:ext uri="{BB962C8B-B14F-4D97-AF65-F5344CB8AC3E}">
        <p14:creationId xmlns:p14="http://schemas.microsoft.com/office/powerpoint/2010/main" val="294156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327C-BFB3-4E64-A307-BF4E79CA2FA2}"/>
              </a:ext>
            </a:extLst>
          </p:cNvPr>
          <p:cNvSpPr>
            <a:spLocks noGrp="1"/>
          </p:cNvSpPr>
          <p:nvPr>
            <p:ph type="title"/>
          </p:nvPr>
        </p:nvSpPr>
        <p:spPr>
          <a:xfrm>
            <a:off x="5192485" y="571528"/>
            <a:ext cx="6581608" cy="652082"/>
          </a:xfrm>
        </p:spPr>
        <p:txBody>
          <a:bodyPr>
            <a:normAutofit fontScale="90000"/>
          </a:bodyPr>
          <a:lstStyle/>
          <a:p>
            <a:r>
              <a:rPr lang="en-GB" dirty="0"/>
              <a:t>The (1847) </a:t>
            </a:r>
            <a:r>
              <a:rPr lang="en-GB" dirty="0" err="1"/>
              <a:t>english</a:t>
            </a:r>
            <a:r>
              <a:rPr lang="en-GB" dirty="0"/>
              <a:t> phonetic alphabet</a:t>
            </a:r>
          </a:p>
        </p:txBody>
      </p:sp>
      <p:sp>
        <p:nvSpPr>
          <p:cNvPr id="3" name="Content Placeholder 2">
            <a:extLst>
              <a:ext uri="{FF2B5EF4-FFF2-40B4-BE49-F238E27FC236}">
                <a16:creationId xmlns:a16="http://schemas.microsoft.com/office/drawing/2014/main" id="{D44469D7-4414-4EC1-AEDE-42175BF76282}"/>
              </a:ext>
            </a:extLst>
          </p:cNvPr>
          <p:cNvSpPr>
            <a:spLocks noGrp="1"/>
          </p:cNvSpPr>
          <p:nvPr>
            <p:ph idx="1"/>
          </p:nvPr>
        </p:nvSpPr>
        <p:spPr>
          <a:xfrm>
            <a:off x="5301343" y="1317171"/>
            <a:ext cx="6683827" cy="5464629"/>
          </a:xfrm>
        </p:spPr>
        <p:txBody>
          <a:bodyPr>
            <a:normAutofit lnSpcReduction="10000"/>
          </a:bodyPr>
          <a:lstStyle/>
          <a:p>
            <a:pPr marL="0" indent="0">
              <a:buNone/>
            </a:pPr>
            <a:r>
              <a:rPr lang="en-GB" sz="2400" dirty="0">
                <a:solidFill>
                  <a:schemeClr val="bg1"/>
                </a:solidFill>
              </a:rPr>
              <a:t>A compromise between standard orthography and phonetic notation</a:t>
            </a:r>
          </a:p>
          <a:p>
            <a:pPr marL="0" indent="0">
              <a:buNone/>
            </a:pPr>
            <a:r>
              <a:rPr lang="en-GB" sz="2400" dirty="0">
                <a:solidFill>
                  <a:schemeClr val="bg1"/>
                </a:solidFill>
              </a:rPr>
              <a:t>40 characters</a:t>
            </a:r>
          </a:p>
          <a:p>
            <a:pPr marL="0" indent="0">
              <a:buNone/>
            </a:pPr>
            <a:r>
              <a:rPr lang="en-GB" sz="2400" dirty="0">
                <a:solidFill>
                  <a:schemeClr val="bg1"/>
                </a:solidFill>
              </a:rPr>
              <a:t>Symbols for many consonants used in IPA today,  incl. </a:t>
            </a:r>
          </a:p>
          <a:p>
            <a:pPr marL="0" indent="0">
              <a:buNone/>
            </a:pPr>
            <a:r>
              <a:rPr lang="en-GB" sz="2400" dirty="0">
                <a:solidFill>
                  <a:schemeClr val="bg1"/>
                </a:solidFill>
              </a:rPr>
              <a:t>ð - eth (voiced dental fricative)</a:t>
            </a:r>
          </a:p>
          <a:p>
            <a:pPr marL="0" indent="0">
              <a:buNone/>
            </a:pPr>
            <a:r>
              <a:rPr lang="en-GB" sz="2400" dirty="0">
                <a:solidFill>
                  <a:schemeClr val="bg1"/>
                </a:solidFill>
              </a:rPr>
              <a:t>ŋ - </a:t>
            </a:r>
            <a:r>
              <a:rPr lang="en-GB" sz="2400" dirty="0" err="1">
                <a:solidFill>
                  <a:schemeClr val="bg1"/>
                </a:solidFill>
              </a:rPr>
              <a:t>eng</a:t>
            </a:r>
            <a:r>
              <a:rPr lang="en-GB" sz="2400" dirty="0">
                <a:solidFill>
                  <a:schemeClr val="bg1"/>
                </a:solidFill>
              </a:rPr>
              <a:t> (voiced </a:t>
            </a:r>
            <a:r>
              <a:rPr lang="en-GB" sz="2400">
                <a:solidFill>
                  <a:schemeClr val="bg1"/>
                </a:solidFill>
              </a:rPr>
              <a:t>velar nasal)</a:t>
            </a:r>
            <a:endParaRPr lang="en-GB" sz="2400" dirty="0">
              <a:solidFill>
                <a:schemeClr val="bg1"/>
              </a:solidFill>
            </a:endParaRPr>
          </a:p>
          <a:p>
            <a:pPr marL="0" indent="0">
              <a:buNone/>
            </a:pPr>
            <a:r>
              <a:rPr lang="en-GB" sz="2400" dirty="0">
                <a:solidFill>
                  <a:schemeClr val="bg1"/>
                </a:solidFill>
              </a:rPr>
              <a:t>ʃ (voiceless postalveolar fricative)</a:t>
            </a:r>
          </a:p>
          <a:p>
            <a:pPr marL="0" indent="0">
              <a:buNone/>
            </a:pPr>
            <a:r>
              <a:rPr lang="en-GB" sz="2400" dirty="0">
                <a:solidFill>
                  <a:schemeClr val="bg1"/>
                </a:solidFill>
              </a:rPr>
              <a:t>ʒ (voiced postalveolar fricative) </a:t>
            </a:r>
          </a:p>
          <a:p>
            <a:pPr marL="0" indent="0">
              <a:buNone/>
            </a:pPr>
            <a:r>
              <a:rPr lang="en-GB" sz="2400" dirty="0">
                <a:solidFill>
                  <a:schemeClr val="bg1"/>
                </a:solidFill>
              </a:rPr>
              <a:t>Vowel representation more complex - one of the symbols in Ellis’s alphabet remains - </a:t>
            </a:r>
          </a:p>
          <a:p>
            <a:pPr marL="0" indent="0">
              <a:buNone/>
            </a:pPr>
            <a:r>
              <a:rPr lang="en-GB" sz="2400" dirty="0">
                <a:solidFill>
                  <a:schemeClr val="bg1"/>
                </a:solidFill>
              </a:rPr>
              <a:t>ɯ (close back unrounded vowel).</a:t>
            </a:r>
          </a:p>
        </p:txBody>
      </p:sp>
      <p:pic>
        <p:nvPicPr>
          <p:cNvPr id="4" name="Picture 3">
            <a:extLst>
              <a:ext uri="{FF2B5EF4-FFF2-40B4-BE49-F238E27FC236}">
                <a16:creationId xmlns:a16="http://schemas.microsoft.com/office/drawing/2014/main" id="{DC40531B-F5A9-455C-9A28-171DB16B5481}"/>
              </a:ext>
            </a:extLst>
          </p:cNvPr>
          <p:cNvPicPr/>
          <p:nvPr/>
        </p:nvPicPr>
        <p:blipFill>
          <a:blip r:embed="rId3"/>
          <a:stretch>
            <a:fillRect/>
          </a:stretch>
        </p:blipFill>
        <p:spPr>
          <a:xfrm>
            <a:off x="127226" y="119741"/>
            <a:ext cx="4684261" cy="6662059"/>
          </a:xfrm>
          <a:prstGeom prst="rect">
            <a:avLst/>
          </a:prstGeom>
          <a:ln w="12700">
            <a:solidFill>
              <a:schemeClr val="tx1"/>
            </a:solidFill>
          </a:ln>
        </p:spPr>
      </p:pic>
    </p:spTree>
    <p:extLst>
      <p:ext uri="{BB962C8B-B14F-4D97-AF65-F5344CB8AC3E}">
        <p14:creationId xmlns:p14="http://schemas.microsoft.com/office/powerpoint/2010/main" val="101107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5b53bd0-db3b-4845-8860-65f0afd3f44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924D6C0212FF4A943ECA7CC88C9DF0" ma:contentTypeVersion="19" ma:contentTypeDescription="Create a new document." ma:contentTypeScope="" ma:versionID="855e9989b7d50d1bec4ef270cb2873fd">
  <xsd:schema xmlns:xsd="http://www.w3.org/2001/XMLSchema" xmlns:xs="http://www.w3.org/2001/XMLSchema" xmlns:p="http://schemas.microsoft.com/office/2006/metadata/properties" xmlns:ns3="45b53bd0-db3b-4845-8860-65f0afd3f446" xmlns:ns4="5e8bce09-3c57-4a01-aa43-5cbeef246dc8" targetNamespace="http://schemas.microsoft.com/office/2006/metadata/properties" ma:root="true" ma:fieldsID="ed6bdd75c37286719d3585f31614123b" ns3:_="" ns4:_="">
    <xsd:import namespace="45b53bd0-db3b-4845-8860-65f0afd3f446"/>
    <xsd:import namespace="5e8bce09-3c57-4a01-aa43-5cbeef246dc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b53bd0-db3b-4845-8860-65f0afd3f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8bce09-3c57-4a01-aa43-5cbeef246d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6B64B-408F-497A-AFE3-B428C5BFD504}">
  <ds:schemaRefs>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5e8bce09-3c57-4a01-aa43-5cbeef246dc8"/>
    <ds:schemaRef ds:uri="45b53bd0-db3b-4845-8860-65f0afd3f446"/>
    <ds:schemaRef ds:uri="http://purl.org/dc/terms/"/>
    <ds:schemaRef ds:uri="http://purl.org/dc/elements/1.1/"/>
  </ds:schemaRefs>
</ds:datastoreItem>
</file>

<file path=customXml/itemProps2.xml><?xml version="1.0" encoding="utf-8"?>
<ds:datastoreItem xmlns:ds="http://schemas.openxmlformats.org/officeDocument/2006/customXml" ds:itemID="{26B09D0F-85C5-477C-BFC4-F066B7930FF8}">
  <ds:schemaRefs>
    <ds:schemaRef ds:uri="http://schemas.microsoft.com/sharepoint/v3/contenttype/forms"/>
  </ds:schemaRefs>
</ds:datastoreItem>
</file>

<file path=customXml/itemProps3.xml><?xml version="1.0" encoding="utf-8"?>
<ds:datastoreItem xmlns:ds="http://schemas.openxmlformats.org/officeDocument/2006/customXml" ds:itemID="{A74BA250-02EF-467D-8A73-9AF110B5D4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b53bd0-db3b-4845-8860-65f0afd3f446"/>
    <ds:schemaRef ds:uri="5e8bce09-3c57-4a01-aa43-5cbeef246d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1186</TotalTime>
  <Words>3359</Words>
  <Application>Microsoft Office PowerPoint</Application>
  <PresentationFormat>Widescreen</PresentationFormat>
  <Paragraphs>139</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Baskerville Old Face</vt:lpstr>
      <vt:lpstr>Calibri</vt:lpstr>
      <vt:lpstr>Gill Sans MT</vt:lpstr>
      <vt:lpstr>Wingdings 2</vt:lpstr>
      <vt:lpstr>Dividend</vt:lpstr>
      <vt:lpstr>A brief spell of enthusiasm</vt:lpstr>
      <vt:lpstr>Research questions</vt:lpstr>
      <vt:lpstr>Literacy in Britain, 1800-1850 (England)</vt:lpstr>
      <vt:lpstr>English spelling – origins of the problem</vt:lpstr>
      <vt:lpstr>Spelling reform and some of its champions</vt:lpstr>
      <vt:lpstr>Representing the sound of English – Isaac pitman</vt:lpstr>
      <vt:lpstr>PowerPoint Presentation</vt:lpstr>
      <vt:lpstr>Representing the sound of English 2 – alexander ellis</vt:lpstr>
      <vt:lpstr>The (1847) english phonetic alphabet</vt:lpstr>
      <vt:lpstr>The fonetic nuz </vt:lpstr>
      <vt:lpstr>The fonetic nuz </vt:lpstr>
      <vt:lpstr>Reception of the fonetic nuz</vt:lpstr>
      <vt:lpstr>PowerPoint Presentation</vt:lpstr>
      <vt:lpstr>The end of the fonetic nuz </vt:lpstr>
      <vt:lpstr>Legacies of the 19th century spelling reform movement</vt:lpstr>
      <vt:lpstr>Visions of failure?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spell of enthusiasm</dc:title>
  <dc:creator>MATTHEW STEPHENS</dc:creator>
  <cp:lastModifiedBy>MATTHEW STEPHENS</cp:lastModifiedBy>
  <cp:revision>43</cp:revision>
  <dcterms:created xsi:type="dcterms:W3CDTF">2025-05-14T11:06:17Z</dcterms:created>
  <dcterms:modified xsi:type="dcterms:W3CDTF">2025-07-04T13:29:48Z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0x010100F7924D6C0212FF4A943ECA7CC88C9DF0</vt:lpwstr>
  </property>
</Properties>
</file>